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Proxima Nova"/>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
      <p:font typeface="Amatic SC"/>
      <p:regular r:id="rId66"/>
      <p:bold r:id="rId67"/>
    </p:embeddedFont>
    <p:embeddedFont>
      <p:font typeface="Lato"/>
      <p:regular r:id="rId68"/>
      <p:bold r:id="rId69"/>
      <p:italic r:id="rId70"/>
      <p:boldItalic r:id="rId71"/>
    </p:embeddedFont>
    <p:embeddedFont>
      <p:font typeface="Fjalla One"/>
      <p:regular r:id="rId72"/>
    </p:embeddedFont>
    <p:embeddedFont>
      <p:font typeface="Lato Black"/>
      <p:bold r:id="rId73"/>
      <p:boldItalic r:id="rId74"/>
    </p:embeddedFont>
    <p:embeddedFont>
      <p:font typeface="Proxima Nova Semibold"/>
      <p:regular r:id="rId75"/>
      <p:bold r:id="rId76"/>
      <p:boldItalic r:id="rId77"/>
    </p:embeddedFont>
    <p:embeddedFont>
      <p:font typeface="PT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235E75-DD16-41F1-9E12-E569FF545692}">
  <a:tblStyle styleId="{46235E75-DD16-41F1-9E12-E569FF5456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italic.fntdata"/><Relationship Id="rId81"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lack-bold.fntdata"/><Relationship Id="rId72" Type="http://schemas.openxmlformats.org/officeDocument/2006/relationships/font" Target="fonts/FjallaOne-regular.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LatoBlack-boldItalic.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PTSans-bold.fntdata"/><Relationship Id="rId34" Type="http://schemas.openxmlformats.org/officeDocument/2006/relationships/slide" Target="slides/slide28.xml"/><Relationship Id="rId78" Type="http://schemas.openxmlformats.org/officeDocument/2006/relationships/font" Target="fonts/PTSans-regular.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schemas.openxmlformats.org/officeDocument/2006/relationships/font" Target="fonts/AmaticSC-regular.fnt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AmaticSC-bold.fntdata"/><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bc04239f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bc04239f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bc04239f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bc04239f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bc04239f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bc04239f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bc04239f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bc04239f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0d60e239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0d60e23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0d60e239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0d60e239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0d60e23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0d60e23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0d60e23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0d60e23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0d60e23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0d60e23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0d60e239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0d60e239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0d60e239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0d60e239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0d60e239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0d60e239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0d60e239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0d60e239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0d60e239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0d60e239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0d60e239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0d60e239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0d60e239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0d60e239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bc04239f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bc04239f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0d60e239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0d60e239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0d60e23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0d60e23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0d60e239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e0d60e239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0d60e23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0d60e23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0d60e239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0d60e239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0d60e239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0d60e239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0d60e239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e0d60e239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0ea05e9e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0ea05e9e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263252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e263252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0ea05e9e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0ea05e9e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bc04239f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bc04239f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0ea05e9e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0ea05e9e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0ea05e9e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0ea05e9e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0ea05e9e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0ea05e9ee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9" name="Shape 7679"/>
        <p:cNvGrpSpPr/>
        <p:nvPr/>
      </p:nvGrpSpPr>
      <p:grpSpPr>
        <a:xfrm>
          <a:off x="0" y="0"/>
          <a:ext cx="0" cy="0"/>
          <a:chOff x="0" y="0"/>
          <a:chExt cx="0" cy="0"/>
        </a:xfrm>
      </p:grpSpPr>
      <p:sp>
        <p:nvSpPr>
          <p:cNvPr id="7680" name="Google Shape;7680;ge0ea05e9ee_0_7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1" name="Google Shape;7681;ge0ea05e9ee_0_7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6" name="Shape 8106"/>
        <p:cNvGrpSpPr/>
        <p:nvPr/>
      </p:nvGrpSpPr>
      <p:grpSpPr>
        <a:xfrm>
          <a:off x="0" y="0"/>
          <a:ext cx="0" cy="0"/>
          <a:chOff x="0" y="0"/>
          <a:chExt cx="0" cy="0"/>
        </a:xfrm>
      </p:grpSpPr>
      <p:sp>
        <p:nvSpPr>
          <p:cNvPr id="8107" name="Google Shape;8107;ge0ea05e9ee_0_7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8" name="Google Shape;8108;ge0ea05e9ee_0_7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9" name="Shape 8269"/>
        <p:cNvGrpSpPr/>
        <p:nvPr/>
      </p:nvGrpSpPr>
      <p:grpSpPr>
        <a:xfrm>
          <a:off x="0" y="0"/>
          <a:ext cx="0" cy="0"/>
          <a:chOff x="0" y="0"/>
          <a:chExt cx="0" cy="0"/>
        </a:xfrm>
      </p:grpSpPr>
      <p:sp>
        <p:nvSpPr>
          <p:cNvPr id="8270" name="Google Shape;8270;ge0ea05e9ee_0_7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1" name="Google Shape;8271;ge0ea05e9ee_0_7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1" name="Shape 8671"/>
        <p:cNvGrpSpPr/>
        <p:nvPr/>
      </p:nvGrpSpPr>
      <p:grpSpPr>
        <a:xfrm>
          <a:off x="0" y="0"/>
          <a:ext cx="0" cy="0"/>
          <a:chOff x="0" y="0"/>
          <a:chExt cx="0" cy="0"/>
        </a:xfrm>
      </p:grpSpPr>
      <p:sp>
        <p:nvSpPr>
          <p:cNvPr id="8672" name="Google Shape;8672;ge0ea05e9ee_0_8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3" name="Google Shape;8673;ge0ea05e9ee_0_8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2" name="Shape 9042"/>
        <p:cNvGrpSpPr/>
        <p:nvPr/>
      </p:nvGrpSpPr>
      <p:grpSpPr>
        <a:xfrm>
          <a:off x="0" y="0"/>
          <a:ext cx="0" cy="0"/>
          <a:chOff x="0" y="0"/>
          <a:chExt cx="0" cy="0"/>
        </a:xfrm>
      </p:grpSpPr>
      <p:sp>
        <p:nvSpPr>
          <p:cNvPr id="9043" name="Google Shape;9043;ge0ea05e9ee_0_10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4" name="Google Shape;9044;ge0ea05e9ee_0_10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bc04239f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bc04239f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0d60e239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0d60e239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bc04239f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bc04239f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bc04239f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bc04239f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bc04239f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bc04239f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56531" y="1188113"/>
            <a:ext cx="5031000" cy="2566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b="1" sz="5200">
                <a:solidFill>
                  <a:srgbClr val="191919"/>
                </a:solidFill>
                <a:latin typeface="Fjalla One"/>
                <a:ea typeface="Fjalla One"/>
                <a:cs typeface="Fjalla One"/>
                <a:sym typeface="Fjalla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56475" y="3799788"/>
            <a:ext cx="50310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028425" y="-337265"/>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6010232" y="4359938"/>
            <a:ext cx="3009008" cy="150413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833870" y="1700000"/>
            <a:ext cx="3220942" cy="1610071"/>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28425" y="-608876"/>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6588728" y="2004211"/>
            <a:ext cx="4841837" cy="242031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6927898" y="2004211"/>
            <a:ext cx="4841837" cy="242031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8000" y="4115506"/>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0800000">
            <a:off x="7200960" y="-337237"/>
            <a:ext cx="2610341" cy="1525361"/>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541250" y="1387300"/>
            <a:ext cx="6061500" cy="1871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1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541250" y="3259075"/>
            <a:ext cx="60615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0" name="Google Shape;70;p11"/>
          <p:cNvSpPr/>
          <p:nvPr/>
        </p:nvSpPr>
        <p:spPr>
          <a:xfrm rot="-5400000">
            <a:off x="-752655" y="1933966"/>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5400000">
            <a:off x="-570387" y="205970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rot="5400000">
            <a:off x="7344870" y="1933966"/>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5400000">
            <a:off x="7665686" y="205970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sp>
        <p:nvSpPr>
          <p:cNvPr id="76" name="Google Shape;76;p13"/>
          <p:cNvSpPr/>
          <p:nvPr/>
        </p:nvSpPr>
        <p:spPr>
          <a:xfrm rot="5400000">
            <a:off x="7660126" y="219331"/>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61388" y="-208158"/>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2" type="title"/>
          </p:nvPr>
        </p:nvSpPr>
        <p:spPr>
          <a:xfrm>
            <a:off x="720000" y="193765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3"/>
          <p:cNvSpPr txBox="1"/>
          <p:nvPr>
            <p:ph idx="1" type="subTitle"/>
          </p:nvPr>
        </p:nvSpPr>
        <p:spPr>
          <a:xfrm>
            <a:off x="720000" y="235825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13"/>
          <p:cNvSpPr txBox="1"/>
          <p:nvPr>
            <p:ph idx="3" type="title"/>
          </p:nvPr>
        </p:nvSpPr>
        <p:spPr>
          <a:xfrm>
            <a:off x="3419271" y="193765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 name="Google Shape;82;p13"/>
          <p:cNvSpPr txBox="1"/>
          <p:nvPr>
            <p:ph idx="4" type="subTitle"/>
          </p:nvPr>
        </p:nvSpPr>
        <p:spPr>
          <a:xfrm>
            <a:off x="3419271" y="235825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13"/>
          <p:cNvSpPr txBox="1"/>
          <p:nvPr>
            <p:ph idx="5" type="title"/>
          </p:nvPr>
        </p:nvSpPr>
        <p:spPr>
          <a:xfrm>
            <a:off x="720000" y="363930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 name="Google Shape;84;p13"/>
          <p:cNvSpPr txBox="1"/>
          <p:nvPr>
            <p:ph idx="6" type="subTitle"/>
          </p:nvPr>
        </p:nvSpPr>
        <p:spPr>
          <a:xfrm>
            <a:off x="720000" y="405990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3"/>
          <p:cNvSpPr txBox="1"/>
          <p:nvPr>
            <p:ph idx="7" type="title"/>
          </p:nvPr>
        </p:nvSpPr>
        <p:spPr>
          <a:xfrm>
            <a:off x="3419271" y="363930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13"/>
          <p:cNvSpPr txBox="1"/>
          <p:nvPr>
            <p:ph idx="8" type="subTitle"/>
          </p:nvPr>
        </p:nvSpPr>
        <p:spPr>
          <a:xfrm>
            <a:off x="3419271" y="405990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13"/>
          <p:cNvSpPr txBox="1"/>
          <p:nvPr>
            <p:ph idx="9" type="title"/>
          </p:nvPr>
        </p:nvSpPr>
        <p:spPr>
          <a:xfrm>
            <a:off x="6118549" y="193765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13"/>
          <p:cNvSpPr txBox="1"/>
          <p:nvPr>
            <p:ph idx="13" type="subTitle"/>
          </p:nvPr>
        </p:nvSpPr>
        <p:spPr>
          <a:xfrm>
            <a:off x="6118549" y="235825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 name="Google Shape;89;p13"/>
          <p:cNvSpPr txBox="1"/>
          <p:nvPr>
            <p:ph idx="14" type="title"/>
          </p:nvPr>
        </p:nvSpPr>
        <p:spPr>
          <a:xfrm>
            <a:off x="6118550" y="3639300"/>
            <a:ext cx="2305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0" name="Google Shape;90;p13"/>
          <p:cNvSpPr txBox="1"/>
          <p:nvPr>
            <p:ph idx="15" type="subTitle"/>
          </p:nvPr>
        </p:nvSpPr>
        <p:spPr>
          <a:xfrm>
            <a:off x="6118549" y="4059900"/>
            <a:ext cx="23055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13"/>
          <p:cNvSpPr txBox="1"/>
          <p:nvPr>
            <p:ph hasCustomPrompt="1" idx="16" type="title"/>
          </p:nvPr>
        </p:nvSpPr>
        <p:spPr>
          <a:xfrm>
            <a:off x="1437900" y="136495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2" name="Google Shape;92;p13"/>
          <p:cNvSpPr txBox="1"/>
          <p:nvPr>
            <p:ph hasCustomPrompt="1" idx="17" type="title"/>
          </p:nvPr>
        </p:nvSpPr>
        <p:spPr>
          <a:xfrm>
            <a:off x="4137150" y="136495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3" name="Google Shape;93;p13"/>
          <p:cNvSpPr txBox="1"/>
          <p:nvPr>
            <p:ph hasCustomPrompt="1" idx="18" type="title"/>
          </p:nvPr>
        </p:nvSpPr>
        <p:spPr>
          <a:xfrm>
            <a:off x="6836400" y="136495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4" name="Google Shape;94;p13"/>
          <p:cNvSpPr txBox="1"/>
          <p:nvPr>
            <p:ph hasCustomPrompt="1" idx="19" type="title"/>
          </p:nvPr>
        </p:nvSpPr>
        <p:spPr>
          <a:xfrm>
            <a:off x="1437900" y="306660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5" name="Google Shape;95;p13"/>
          <p:cNvSpPr txBox="1"/>
          <p:nvPr>
            <p:ph hasCustomPrompt="1" idx="20" type="title"/>
          </p:nvPr>
        </p:nvSpPr>
        <p:spPr>
          <a:xfrm>
            <a:off x="4137150" y="306660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6" name="Google Shape;96;p13"/>
          <p:cNvSpPr txBox="1"/>
          <p:nvPr>
            <p:ph hasCustomPrompt="1" idx="21" type="title"/>
          </p:nvPr>
        </p:nvSpPr>
        <p:spPr>
          <a:xfrm>
            <a:off x="6836400" y="3066600"/>
            <a:ext cx="8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rgbClr val="10112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1660050" y="3045001"/>
            <a:ext cx="582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1660050" y="1566600"/>
            <a:ext cx="58239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00" name="Google Shape;100;p14"/>
          <p:cNvSpPr/>
          <p:nvPr/>
        </p:nvSpPr>
        <p:spPr>
          <a:xfrm>
            <a:off x="3296109" y="-97784"/>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547651" y="-41319"/>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02" name="Shape 102"/>
        <p:cNvGrpSpPr/>
        <p:nvPr/>
      </p:nvGrpSpPr>
      <p:grpSpPr>
        <a:xfrm>
          <a:off x="0" y="0"/>
          <a:ext cx="0" cy="0"/>
          <a:chOff x="0" y="0"/>
          <a:chExt cx="0" cy="0"/>
        </a:xfrm>
      </p:grpSpPr>
      <p:sp>
        <p:nvSpPr>
          <p:cNvPr id="103" name="Google Shape;103;p15"/>
          <p:cNvSpPr/>
          <p:nvPr/>
        </p:nvSpPr>
        <p:spPr>
          <a:xfrm flipH="1">
            <a:off x="-355156" y="-411025"/>
            <a:ext cx="2010947" cy="100522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rot="5400000">
            <a:off x="-782962" y="610497"/>
            <a:ext cx="1809290" cy="105726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5400000">
            <a:off x="7847462" y="-36258"/>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7" name="Shape 107"/>
        <p:cNvGrpSpPr/>
        <p:nvPr/>
      </p:nvGrpSpPr>
      <p:grpSpPr>
        <a:xfrm>
          <a:off x="0" y="0"/>
          <a:ext cx="0" cy="0"/>
          <a:chOff x="0" y="0"/>
          <a:chExt cx="0" cy="0"/>
        </a:xfrm>
      </p:grpSpPr>
      <p:sp>
        <p:nvSpPr>
          <p:cNvPr id="108" name="Google Shape;108;p16"/>
          <p:cNvSpPr txBox="1"/>
          <p:nvPr>
            <p:ph type="title"/>
          </p:nvPr>
        </p:nvSpPr>
        <p:spPr>
          <a:xfrm>
            <a:off x="720000" y="1316303"/>
            <a:ext cx="3971700" cy="150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6"/>
          <p:cNvSpPr txBox="1"/>
          <p:nvPr>
            <p:ph idx="1" type="subTitle"/>
          </p:nvPr>
        </p:nvSpPr>
        <p:spPr>
          <a:xfrm>
            <a:off x="720000" y="2822488"/>
            <a:ext cx="39717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6"/>
          <p:cNvSpPr/>
          <p:nvPr/>
        </p:nvSpPr>
        <p:spPr>
          <a:xfrm>
            <a:off x="-555893" y="-272859"/>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304351" y="-216394"/>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2" name="Shape 112"/>
        <p:cNvGrpSpPr/>
        <p:nvPr/>
      </p:nvGrpSpPr>
      <p:grpSpPr>
        <a:xfrm>
          <a:off x="0" y="0"/>
          <a:ext cx="0" cy="0"/>
          <a:chOff x="0" y="0"/>
          <a:chExt cx="0" cy="0"/>
        </a:xfrm>
      </p:grpSpPr>
      <p:sp>
        <p:nvSpPr>
          <p:cNvPr id="113" name="Google Shape;113;p17"/>
          <p:cNvSpPr txBox="1"/>
          <p:nvPr>
            <p:ph type="title"/>
          </p:nvPr>
        </p:nvSpPr>
        <p:spPr>
          <a:xfrm>
            <a:off x="4836000" y="1662600"/>
            <a:ext cx="3342900" cy="73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7"/>
          <p:cNvSpPr txBox="1"/>
          <p:nvPr>
            <p:ph idx="1" type="subTitle"/>
          </p:nvPr>
        </p:nvSpPr>
        <p:spPr>
          <a:xfrm>
            <a:off x="4836000" y="2400625"/>
            <a:ext cx="33429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 name="Google Shape;115;p17"/>
          <p:cNvSpPr/>
          <p:nvPr/>
        </p:nvSpPr>
        <p:spPr>
          <a:xfrm>
            <a:off x="6118774" y="-464475"/>
            <a:ext cx="3022674" cy="151096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rot="-5400000">
            <a:off x="7465791" y="477886"/>
            <a:ext cx="2815583" cy="164529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17" name="Shape 117"/>
        <p:cNvGrpSpPr/>
        <p:nvPr/>
      </p:nvGrpSpPr>
      <p:grpSpPr>
        <a:xfrm>
          <a:off x="0" y="0"/>
          <a:ext cx="0" cy="0"/>
          <a:chOff x="0" y="0"/>
          <a:chExt cx="0" cy="0"/>
        </a:xfrm>
      </p:grpSpPr>
      <p:sp>
        <p:nvSpPr>
          <p:cNvPr id="118" name="Google Shape;118;p18"/>
          <p:cNvSpPr/>
          <p:nvPr/>
        </p:nvSpPr>
        <p:spPr>
          <a:xfrm>
            <a:off x="7220829" y="-411028"/>
            <a:ext cx="2406326" cy="120286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rot="-5400000">
            <a:off x="7974050" y="811350"/>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555893" y="-272859"/>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idx="1" type="body"/>
          </p:nvPr>
        </p:nvSpPr>
        <p:spPr>
          <a:xfrm>
            <a:off x="940950" y="1490963"/>
            <a:ext cx="3852000" cy="30702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22" name="Google Shape;122;p18"/>
          <p:cNvSpPr txBox="1"/>
          <p:nvPr>
            <p:ph idx="2" type="body"/>
          </p:nvPr>
        </p:nvSpPr>
        <p:spPr>
          <a:xfrm>
            <a:off x="4705136" y="1490963"/>
            <a:ext cx="3718800" cy="30702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Font typeface="Fjalla One"/>
              <a:buChar char="●"/>
              <a:defRPr b="1" sz="2500">
                <a:latin typeface="Fjalla One"/>
                <a:ea typeface="Fjalla One"/>
                <a:cs typeface="Fjalla One"/>
                <a:sym typeface="Fjalla One"/>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23" name="Google Shape;12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4" name="Shape 124"/>
        <p:cNvGrpSpPr/>
        <p:nvPr/>
      </p:nvGrpSpPr>
      <p:grpSpPr>
        <a:xfrm>
          <a:off x="0" y="0"/>
          <a:ext cx="0" cy="0"/>
          <a:chOff x="0" y="0"/>
          <a:chExt cx="0" cy="0"/>
        </a:xfrm>
      </p:grpSpPr>
      <p:sp>
        <p:nvSpPr>
          <p:cNvPr id="125" name="Google Shape;125;p19"/>
          <p:cNvSpPr/>
          <p:nvPr/>
        </p:nvSpPr>
        <p:spPr>
          <a:xfrm>
            <a:off x="7514825" y="-88810"/>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514825" y="-252675"/>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rot="-5400000">
            <a:off x="-1009038" y="884792"/>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9"/>
          <p:cNvSpPr txBox="1"/>
          <p:nvPr>
            <p:ph idx="2" type="title"/>
          </p:nvPr>
        </p:nvSpPr>
        <p:spPr>
          <a:xfrm>
            <a:off x="828850" y="29173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19"/>
          <p:cNvSpPr txBox="1"/>
          <p:nvPr>
            <p:ph idx="1" type="subTitle"/>
          </p:nvPr>
        </p:nvSpPr>
        <p:spPr>
          <a:xfrm>
            <a:off x="828850" y="3311500"/>
            <a:ext cx="22404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9"/>
          <p:cNvSpPr txBox="1"/>
          <p:nvPr>
            <p:ph idx="3" type="title"/>
          </p:nvPr>
        </p:nvSpPr>
        <p:spPr>
          <a:xfrm>
            <a:off x="3451795" y="29173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19"/>
          <p:cNvSpPr txBox="1"/>
          <p:nvPr>
            <p:ph idx="4" type="subTitle"/>
          </p:nvPr>
        </p:nvSpPr>
        <p:spPr>
          <a:xfrm>
            <a:off x="3451796" y="3311500"/>
            <a:ext cx="22404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9"/>
          <p:cNvSpPr txBox="1"/>
          <p:nvPr>
            <p:ph idx="5" type="title"/>
          </p:nvPr>
        </p:nvSpPr>
        <p:spPr>
          <a:xfrm>
            <a:off x="6074747" y="29173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19"/>
          <p:cNvSpPr txBox="1"/>
          <p:nvPr>
            <p:ph idx="6" type="subTitle"/>
          </p:nvPr>
        </p:nvSpPr>
        <p:spPr>
          <a:xfrm>
            <a:off x="6074748" y="3311500"/>
            <a:ext cx="22404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35" name="Shape 135"/>
        <p:cNvGrpSpPr/>
        <p:nvPr/>
      </p:nvGrpSpPr>
      <p:grpSpPr>
        <a:xfrm>
          <a:off x="0" y="0"/>
          <a:ext cx="0" cy="0"/>
          <a:chOff x="0" y="0"/>
          <a:chExt cx="0" cy="0"/>
        </a:xfrm>
      </p:grpSpPr>
      <p:sp>
        <p:nvSpPr>
          <p:cNvPr id="136" name="Google Shape;136;p20"/>
          <p:cNvSpPr/>
          <p:nvPr/>
        </p:nvSpPr>
        <p:spPr>
          <a:xfrm>
            <a:off x="-555893" y="-272859"/>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304351" y="-216394"/>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rot="-5400000">
            <a:off x="7773665" y="587867"/>
            <a:ext cx="2272168" cy="1327749"/>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0"/>
          <p:cNvSpPr txBox="1"/>
          <p:nvPr>
            <p:ph idx="2" type="title"/>
          </p:nvPr>
        </p:nvSpPr>
        <p:spPr>
          <a:xfrm>
            <a:off x="828850" y="36366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0"/>
          <p:cNvSpPr txBox="1"/>
          <p:nvPr>
            <p:ph idx="1" type="subTitle"/>
          </p:nvPr>
        </p:nvSpPr>
        <p:spPr>
          <a:xfrm>
            <a:off x="828850" y="4030800"/>
            <a:ext cx="2240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0"/>
          <p:cNvSpPr txBox="1"/>
          <p:nvPr>
            <p:ph idx="3" type="title"/>
          </p:nvPr>
        </p:nvSpPr>
        <p:spPr>
          <a:xfrm>
            <a:off x="3451795" y="30042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0"/>
          <p:cNvSpPr txBox="1"/>
          <p:nvPr>
            <p:ph idx="4" type="subTitle"/>
          </p:nvPr>
        </p:nvSpPr>
        <p:spPr>
          <a:xfrm>
            <a:off x="3451796" y="3398400"/>
            <a:ext cx="2240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0"/>
          <p:cNvSpPr txBox="1"/>
          <p:nvPr>
            <p:ph idx="5" type="title"/>
          </p:nvPr>
        </p:nvSpPr>
        <p:spPr>
          <a:xfrm>
            <a:off x="6074747" y="3636625"/>
            <a:ext cx="2240400" cy="39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0"/>
          <p:cNvSpPr txBox="1"/>
          <p:nvPr>
            <p:ph idx="6" type="subTitle"/>
          </p:nvPr>
        </p:nvSpPr>
        <p:spPr>
          <a:xfrm>
            <a:off x="6074749" y="4030800"/>
            <a:ext cx="22404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938900" y="2775025"/>
            <a:ext cx="5266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85100" y="1833313"/>
            <a:ext cx="1573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1938900" y="3716738"/>
            <a:ext cx="5266200" cy="36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 name="Google Shape;23;p3"/>
          <p:cNvSpPr/>
          <p:nvPr/>
        </p:nvSpPr>
        <p:spPr>
          <a:xfrm>
            <a:off x="259466" y="-337265"/>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59466" y="-608876"/>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1214485" y="997747"/>
            <a:ext cx="3564673" cy="2083028"/>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192116" y="-608875"/>
            <a:ext cx="3546140" cy="177263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7000992" y="800779"/>
            <a:ext cx="3303141" cy="1930201"/>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6" name="Shape 146"/>
        <p:cNvGrpSpPr/>
        <p:nvPr/>
      </p:nvGrpSpPr>
      <p:grpSpPr>
        <a:xfrm>
          <a:off x="0" y="0"/>
          <a:ext cx="0" cy="0"/>
          <a:chOff x="0" y="0"/>
          <a:chExt cx="0" cy="0"/>
        </a:xfrm>
      </p:grpSpPr>
      <p:sp>
        <p:nvSpPr>
          <p:cNvPr id="147" name="Google Shape;147;p21"/>
          <p:cNvSpPr/>
          <p:nvPr/>
        </p:nvSpPr>
        <p:spPr>
          <a:xfrm>
            <a:off x="-449575" y="-88810"/>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449575" y="-252675"/>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rot="5400000">
            <a:off x="7847462" y="4027254"/>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1"/>
          <p:cNvSpPr txBox="1"/>
          <p:nvPr>
            <p:ph idx="2" type="title"/>
          </p:nvPr>
        </p:nvSpPr>
        <p:spPr>
          <a:xfrm>
            <a:off x="6780309" y="2881700"/>
            <a:ext cx="15759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1"/>
          <p:cNvSpPr txBox="1"/>
          <p:nvPr>
            <p:ph idx="1" type="subTitle"/>
          </p:nvPr>
        </p:nvSpPr>
        <p:spPr>
          <a:xfrm>
            <a:off x="6780300" y="3305300"/>
            <a:ext cx="1575900" cy="7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1"/>
          <p:cNvSpPr txBox="1"/>
          <p:nvPr>
            <p:ph idx="3" type="title"/>
          </p:nvPr>
        </p:nvSpPr>
        <p:spPr>
          <a:xfrm>
            <a:off x="4782791" y="2881700"/>
            <a:ext cx="15759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1"/>
          <p:cNvSpPr txBox="1"/>
          <p:nvPr>
            <p:ph idx="4" type="subTitle"/>
          </p:nvPr>
        </p:nvSpPr>
        <p:spPr>
          <a:xfrm>
            <a:off x="4782796" y="3305300"/>
            <a:ext cx="1575900" cy="7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1"/>
          <p:cNvSpPr txBox="1"/>
          <p:nvPr>
            <p:ph idx="5" type="title"/>
          </p:nvPr>
        </p:nvSpPr>
        <p:spPr>
          <a:xfrm>
            <a:off x="787809" y="2881700"/>
            <a:ext cx="15759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1"/>
          <p:cNvSpPr txBox="1"/>
          <p:nvPr>
            <p:ph idx="6" type="subTitle"/>
          </p:nvPr>
        </p:nvSpPr>
        <p:spPr>
          <a:xfrm>
            <a:off x="787800" y="3305200"/>
            <a:ext cx="1575900" cy="7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1"/>
          <p:cNvSpPr txBox="1"/>
          <p:nvPr>
            <p:ph idx="7" type="title"/>
          </p:nvPr>
        </p:nvSpPr>
        <p:spPr>
          <a:xfrm>
            <a:off x="2785291" y="2881700"/>
            <a:ext cx="15759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1"/>
          <p:cNvSpPr txBox="1"/>
          <p:nvPr>
            <p:ph idx="8" type="subTitle"/>
          </p:nvPr>
        </p:nvSpPr>
        <p:spPr>
          <a:xfrm>
            <a:off x="2785292" y="3305200"/>
            <a:ext cx="1575900" cy="7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9" name="Shape 159"/>
        <p:cNvGrpSpPr/>
        <p:nvPr/>
      </p:nvGrpSpPr>
      <p:grpSpPr>
        <a:xfrm>
          <a:off x="0" y="0"/>
          <a:ext cx="0" cy="0"/>
          <a:chOff x="0" y="0"/>
          <a:chExt cx="0" cy="0"/>
        </a:xfrm>
      </p:grpSpPr>
      <p:sp>
        <p:nvSpPr>
          <p:cNvPr id="160" name="Google Shape;160;p22"/>
          <p:cNvSpPr/>
          <p:nvPr/>
        </p:nvSpPr>
        <p:spPr>
          <a:xfrm>
            <a:off x="7254425" y="-88810"/>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7254425" y="-252675"/>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271600" y="4603502"/>
            <a:ext cx="1983140" cy="1158854"/>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rot="-5400000">
            <a:off x="8103167" y="878807"/>
            <a:ext cx="2087277" cy="1219707"/>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rot="-5400000">
            <a:off x="-793252" y="3853204"/>
            <a:ext cx="1857149" cy="92834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 name="Google Shape;166;p22"/>
          <p:cNvSpPr txBox="1"/>
          <p:nvPr>
            <p:ph idx="2" type="title"/>
          </p:nvPr>
        </p:nvSpPr>
        <p:spPr>
          <a:xfrm>
            <a:off x="978188" y="178980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2"/>
          <p:cNvSpPr txBox="1"/>
          <p:nvPr>
            <p:ph idx="1" type="subTitle"/>
          </p:nvPr>
        </p:nvSpPr>
        <p:spPr>
          <a:xfrm>
            <a:off x="978188" y="221040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2"/>
          <p:cNvSpPr txBox="1"/>
          <p:nvPr>
            <p:ph idx="3" type="title"/>
          </p:nvPr>
        </p:nvSpPr>
        <p:spPr>
          <a:xfrm>
            <a:off x="3543750" y="178980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2"/>
          <p:cNvSpPr txBox="1"/>
          <p:nvPr>
            <p:ph idx="4" type="subTitle"/>
          </p:nvPr>
        </p:nvSpPr>
        <p:spPr>
          <a:xfrm>
            <a:off x="3543751" y="221040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22"/>
          <p:cNvSpPr txBox="1"/>
          <p:nvPr>
            <p:ph idx="5" type="title"/>
          </p:nvPr>
        </p:nvSpPr>
        <p:spPr>
          <a:xfrm>
            <a:off x="978188" y="322335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2"/>
          <p:cNvSpPr txBox="1"/>
          <p:nvPr>
            <p:ph idx="6" type="subTitle"/>
          </p:nvPr>
        </p:nvSpPr>
        <p:spPr>
          <a:xfrm>
            <a:off x="978188" y="364395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2"/>
          <p:cNvSpPr txBox="1"/>
          <p:nvPr>
            <p:ph idx="7" type="title"/>
          </p:nvPr>
        </p:nvSpPr>
        <p:spPr>
          <a:xfrm>
            <a:off x="3543750" y="322335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2"/>
          <p:cNvSpPr txBox="1"/>
          <p:nvPr>
            <p:ph idx="8" type="subTitle"/>
          </p:nvPr>
        </p:nvSpPr>
        <p:spPr>
          <a:xfrm>
            <a:off x="3543751" y="364395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 name="Google Shape;174;p22"/>
          <p:cNvSpPr txBox="1"/>
          <p:nvPr>
            <p:ph idx="9" type="title"/>
          </p:nvPr>
        </p:nvSpPr>
        <p:spPr>
          <a:xfrm>
            <a:off x="6109320" y="178980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2"/>
          <p:cNvSpPr txBox="1"/>
          <p:nvPr>
            <p:ph idx="13" type="subTitle"/>
          </p:nvPr>
        </p:nvSpPr>
        <p:spPr>
          <a:xfrm>
            <a:off x="6109321" y="221040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2"/>
          <p:cNvSpPr txBox="1"/>
          <p:nvPr>
            <p:ph idx="14" type="title"/>
          </p:nvPr>
        </p:nvSpPr>
        <p:spPr>
          <a:xfrm>
            <a:off x="6109320" y="3223350"/>
            <a:ext cx="20565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2"/>
          <p:cNvSpPr txBox="1"/>
          <p:nvPr>
            <p:ph idx="15" type="subTitle"/>
          </p:nvPr>
        </p:nvSpPr>
        <p:spPr>
          <a:xfrm>
            <a:off x="6109321" y="3643950"/>
            <a:ext cx="2056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3"/>
          <p:cNvSpPr/>
          <p:nvPr/>
        </p:nvSpPr>
        <p:spPr>
          <a:xfrm rot="-5400000">
            <a:off x="-1317079" y="126064"/>
            <a:ext cx="3455113" cy="172712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931570" y="3439104"/>
            <a:ext cx="3303141" cy="1930201"/>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flipH="1">
            <a:off x="6145150" y="-596640"/>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flipH="1">
            <a:off x="6145150" y="-868251"/>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flipH="1" rot="-5400000">
            <a:off x="7198651" y="2319647"/>
            <a:ext cx="3564673" cy="2083028"/>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hasCustomPrompt="1" type="title"/>
          </p:nvPr>
        </p:nvSpPr>
        <p:spPr>
          <a:xfrm>
            <a:off x="2223600" y="764074"/>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5" name="Google Shape;185;p23"/>
          <p:cNvSpPr txBox="1"/>
          <p:nvPr>
            <p:ph idx="1" type="subTitle"/>
          </p:nvPr>
        </p:nvSpPr>
        <p:spPr>
          <a:xfrm>
            <a:off x="2223600" y="1394588"/>
            <a:ext cx="4696800" cy="4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6" name="Google Shape;186;p23"/>
          <p:cNvSpPr txBox="1"/>
          <p:nvPr>
            <p:ph hasCustomPrompt="1" idx="2" type="title"/>
          </p:nvPr>
        </p:nvSpPr>
        <p:spPr>
          <a:xfrm>
            <a:off x="2223600" y="2045200"/>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23"/>
          <p:cNvSpPr txBox="1"/>
          <p:nvPr>
            <p:ph idx="3" type="subTitle"/>
          </p:nvPr>
        </p:nvSpPr>
        <p:spPr>
          <a:xfrm>
            <a:off x="2223600" y="2680587"/>
            <a:ext cx="4696800" cy="4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8" name="Google Shape;188;p23"/>
          <p:cNvSpPr txBox="1"/>
          <p:nvPr>
            <p:ph hasCustomPrompt="1" idx="4" type="title"/>
          </p:nvPr>
        </p:nvSpPr>
        <p:spPr>
          <a:xfrm>
            <a:off x="2223600" y="3329150"/>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 name="Google Shape;189;p23"/>
          <p:cNvSpPr txBox="1"/>
          <p:nvPr>
            <p:ph idx="5" type="subTitle"/>
          </p:nvPr>
        </p:nvSpPr>
        <p:spPr>
          <a:xfrm>
            <a:off x="2223600" y="3966034"/>
            <a:ext cx="4696800" cy="4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0" name="Shape 190"/>
        <p:cNvGrpSpPr/>
        <p:nvPr/>
      </p:nvGrpSpPr>
      <p:grpSpPr>
        <a:xfrm>
          <a:off x="0" y="0"/>
          <a:ext cx="0" cy="0"/>
          <a:chOff x="0" y="0"/>
          <a:chExt cx="0" cy="0"/>
        </a:xfrm>
      </p:grpSpPr>
      <p:grpSp>
        <p:nvGrpSpPr>
          <p:cNvPr id="191" name="Google Shape;191;p24"/>
          <p:cNvGrpSpPr/>
          <p:nvPr/>
        </p:nvGrpSpPr>
        <p:grpSpPr>
          <a:xfrm flipH="1">
            <a:off x="7278000" y="564673"/>
            <a:ext cx="2550133" cy="4014276"/>
            <a:chOff x="-371550" y="1260424"/>
            <a:chExt cx="1666100" cy="2622681"/>
          </a:xfrm>
        </p:grpSpPr>
        <p:sp>
          <p:nvSpPr>
            <p:cNvPr id="192" name="Google Shape;192;p24"/>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4"/>
          <p:cNvSpPr/>
          <p:nvPr/>
        </p:nvSpPr>
        <p:spPr>
          <a:xfrm>
            <a:off x="4622876" y="-294025"/>
            <a:ext cx="4499499" cy="2249191"/>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flipH="1" rot="10800000">
            <a:off x="5585424" y="3705782"/>
            <a:ext cx="3258697" cy="162894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ph type="title"/>
          </p:nvPr>
        </p:nvSpPr>
        <p:spPr>
          <a:xfrm>
            <a:off x="720000" y="375275"/>
            <a:ext cx="3852000" cy="1084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4"/>
          <p:cNvSpPr txBox="1"/>
          <p:nvPr>
            <p:ph idx="1" type="subTitle"/>
          </p:nvPr>
        </p:nvSpPr>
        <p:spPr>
          <a:xfrm>
            <a:off x="720000" y="2435766"/>
            <a:ext cx="3015900" cy="9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24"/>
          <p:cNvSpPr txBox="1"/>
          <p:nvPr/>
        </p:nvSpPr>
        <p:spPr>
          <a:xfrm>
            <a:off x="720000" y="3541550"/>
            <a:ext cx="39030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Lato"/>
                <a:ea typeface="Lato"/>
                <a:cs typeface="Lato"/>
                <a:sym typeface="Lato"/>
              </a:rPr>
              <a:t>CRÉDITS: Ce modèle de présentation a été créé par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comprenant des icônes de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des infographies et des images de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1"/>
              </a:solidFill>
              <a:latin typeface="Lato"/>
              <a:ea typeface="Lato"/>
              <a:cs typeface="Lato"/>
              <a:sym typeface="Lato"/>
            </a:endParaRPr>
          </a:p>
        </p:txBody>
      </p:sp>
      <p:sp>
        <p:nvSpPr>
          <p:cNvPr id="199" name="Google Shape;199;p24"/>
          <p:cNvSpPr txBox="1"/>
          <p:nvPr>
            <p:ph idx="2" type="subTitle"/>
          </p:nvPr>
        </p:nvSpPr>
        <p:spPr>
          <a:xfrm>
            <a:off x="720000" y="2124375"/>
            <a:ext cx="3015900" cy="31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0" name="Shape 200"/>
        <p:cNvGrpSpPr/>
        <p:nvPr/>
      </p:nvGrpSpPr>
      <p:grpSpPr>
        <a:xfrm>
          <a:off x="0" y="0"/>
          <a:ext cx="0" cy="0"/>
          <a:chOff x="0" y="0"/>
          <a:chExt cx="0" cy="0"/>
        </a:xfrm>
      </p:grpSpPr>
      <p:sp>
        <p:nvSpPr>
          <p:cNvPr id="201" name="Google Shape;201;p25"/>
          <p:cNvSpPr/>
          <p:nvPr/>
        </p:nvSpPr>
        <p:spPr>
          <a:xfrm flipH="1">
            <a:off x="-355156" y="-411025"/>
            <a:ext cx="2010947" cy="100522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flipH="1" rot="5400000">
            <a:off x="-782962" y="610497"/>
            <a:ext cx="1809290" cy="105726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rot="5400000">
            <a:off x="7847462" y="-36258"/>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4" name="Shape 204"/>
        <p:cNvGrpSpPr/>
        <p:nvPr/>
      </p:nvGrpSpPr>
      <p:grpSpPr>
        <a:xfrm>
          <a:off x="0" y="0"/>
          <a:ext cx="0" cy="0"/>
          <a:chOff x="0" y="0"/>
          <a:chExt cx="0" cy="0"/>
        </a:xfrm>
      </p:grpSpPr>
      <p:sp>
        <p:nvSpPr>
          <p:cNvPr id="205" name="Google Shape;205;p26"/>
          <p:cNvSpPr/>
          <p:nvPr/>
        </p:nvSpPr>
        <p:spPr>
          <a:xfrm>
            <a:off x="7254425" y="-88810"/>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7254425" y="-252675"/>
            <a:ext cx="2339156" cy="116928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271600" y="4603502"/>
            <a:ext cx="1983140" cy="1158854"/>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rot="-5400000">
            <a:off x="8103167" y="878807"/>
            <a:ext cx="2087277" cy="1219707"/>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rot="-5400000">
            <a:off x="-793252" y="3853204"/>
            <a:ext cx="1857149" cy="92834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a:off x="7220829" y="-411028"/>
            <a:ext cx="2406326" cy="120286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7974050" y="811350"/>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4"/>
          <p:cNvSpPr txBox="1"/>
          <p:nvPr>
            <p:ph idx="1" type="body"/>
          </p:nvPr>
        </p:nvSpPr>
        <p:spPr>
          <a:xfrm>
            <a:off x="720000" y="1215750"/>
            <a:ext cx="7704000" cy="33876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1629135" y="826525"/>
            <a:ext cx="2447100" cy="42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2" type="title"/>
          </p:nvPr>
        </p:nvSpPr>
        <p:spPr>
          <a:xfrm>
            <a:off x="5067783" y="2878525"/>
            <a:ext cx="2447100" cy="42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1" type="subTitle"/>
          </p:nvPr>
        </p:nvSpPr>
        <p:spPr>
          <a:xfrm>
            <a:off x="5067788" y="3306275"/>
            <a:ext cx="24471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1629112" y="1254275"/>
            <a:ext cx="24471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 name="Google Shape;38;p5"/>
          <p:cNvSpPr/>
          <p:nvPr/>
        </p:nvSpPr>
        <p:spPr>
          <a:xfrm rot="-5400000">
            <a:off x="6980405" y="1606654"/>
            <a:ext cx="3303141" cy="1930201"/>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1317079" y="1708189"/>
            <a:ext cx="3455113" cy="172712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6"/>
          <p:cNvSpPr/>
          <p:nvPr/>
        </p:nvSpPr>
        <p:spPr>
          <a:xfrm rot="10800000">
            <a:off x="7664083" y="-283418"/>
            <a:ext cx="1519830" cy="888118"/>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923924" y="362425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720000" y="786338"/>
            <a:ext cx="423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776838"/>
            <a:ext cx="4232400" cy="2580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160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47" name="Google Shape;47;p7"/>
          <p:cNvSpPr/>
          <p:nvPr/>
        </p:nvSpPr>
        <p:spPr>
          <a:xfrm>
            <a:off x="5248475" y="4178906"/>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2317950" y="905550"/>
            <a:ext cx="4508100" cy="333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0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0" name="Google Shape;50;p8"/>
          <p:cNvGrpSpPr/>
          <p:nvPr/>
        </p:nvGrpSpPr>
        <p:grpSpPr>
          <a:xfrm>
            <a:off x="-371550" y="1260424"/>
            <a:ext cx="1666100" cy="2622681"/>
            <a:chOff x="-371550" y="1260424"/>
            <a:chExt cx="1666100" cy="2622681"/>
          </a:xfrm>
        </p:grpSpPr>
        <p:sp>
          <p:nvSpPr>
            <p:cNvPr id="51" name="Google Shape;51;p8"/>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8"/>
          <p:cNvGrpSpPr/>
          <p:nvPr/>
        </p:nvGrpSpPr>
        <p:grpSpPr>
          <a:xfrm flipH="1">
            <a:off x="7849450" y="1260424"/>
            <a:ext cx="1666100" cy="2622681"/>
            <a:chOff x="-371550" y="1260424"/>
            <a:chExt cx="1666100" cy="2622681"/>
          </a:xfrm>
        </p:grpSpPr>
        <p:sp>
          <p:nvSpPr>
            <p:cNvPr id="54" name="Google Shape;54;p8"/>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p:nvPr/>
        </p:nvSpPr>
        <p:spPr>
          <a:xfrm rot="10800000">
            <a:off x="3489500" y="-156056"/>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3489500" y="4034431"/>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type="title"/>
          </p:nvPr>
        </p:nvSpPr>
        <p:spPr>
          <a:xfrm>
            <a:off x="2137800" y="1494300"/>
            <a:ext cx="4868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9"/>
          <p:cNvSpPr txBox="1"/>
          <p:nvPr>
            <p:ph idx="1" type="subTitle"/>
          </p:nvPr>
        </p:nvSpPr>
        <p:spPr>
          <a:xfrm>
            <a:off x="2137800" y="2336101"/>
            <a:ext cx="4868400" cy="139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720000" y="1377150"/>
            <a:ext cx="4119300" cy="238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3" name="Google Shape;63;p10"/>
          <p:cNvGrpSpPr/>
          <p:nvPr/>
        </p:nvGrpSpPr>
        <p:grpSpPr>
          <a:xfrm rot="5400000">
            <a:off x="1713675" y="-1085451"/>
            <a:ext cx="1666100" cy="2622681"/>
            <a:chOff x="-371550" y="1260424"/>
            <a:chExt cx="1666100" cy="2622681"/>
          </a:xfrm>
        </p:grpSpPr>
        <p:sp>
          <p:nvSpPr>
            <p:cNvPr id="64" name="Google Shape;64;p10"/>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0"/>
          <p:cNvSpPr/>
          <p:nvPr/>
        </p:nvSpPr>
        <p:spPr>
          <a:xfrm flipH="1" rot="10800000">
            <a:off x="608050" y="4188399"/>
            <a:ext cx="3877361" cy="19381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Fjalla One"/>
              <a:buNone/>
              <a:defRPr b="1" sz="3500">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0" name="Shape 210"/>
        <p:cNvGrpSpPr/>
        <p:nvPr/>
      </p:nvGrpSpPr>
      <p:grpSpPr>
        <a:xfrm>
          <a:off x="0" y="0"/>
          <a:ext cx="0" cy="0"/>
          <a:chOff x="0" y="0"/>
          <a:chExt cx="0" cy="0"/>
        </a:xfrm>
      </p:grpSpPr>
      <p:sp>
        <p:nvSpPr>
          <p:cNvPr id="211" name="Google Shape;211;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2" name="Google Shape;212;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jp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ddVbCT-tib61D9iUr0hf6P96WVaaBg568jjMUjq3Wo/copy" TargetMode="External"/><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ddVbCT-tib61D9iUr0hf6P96WVaaBg568jjMUjq3Wo/copy" TargetMode="External"/><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www.freepik.com/free-photo/man-working-project-desk_13442982.htm/?utm_source=slidesgo_template&amp;utm_medium=referral-link&amp;utm_campaign=s%20g_resources&amp;utm_content=freepik" TargetMode="External"/><Relationship Id="rId4" Type="http://schemas.openxmlformats.org/officeDocument/2006/relationships/hyperlink" Target="https://www.freepik.com/free-photo/happy-woman-finishing-business-project_11043365.htm/?utm_source=slidesgo_template&amp;utm_medium=referral-link&amp;utm_campaign=s%20g_resources&amp;utm_content=freepik" TargetMode="External"/><Relationship Id="rId9" Type="http://schemas.openxmlformats.org/officeDocument/2006/relationships/hyperlink" Target="https://www.freepik.com/free-photo/front-view-office-desk-with-computer-chair_11763107.htm/?utm_source=slidesgo_template&amp;utm_medium=referral-link&amp;utm_campaign=s%20g_resources&amp;utm_content=freepik" TargetMode="External"/><Relationship Id="rId5" Type="http://schemas.openxmlformats.org/officeDocument/2006/relationships/hyperlink" Target="https://www.freepik.com/free-photo/office-employee-workspace-with-laptop-table_4821895.htm/?utm_source=slidesgo_template&amp;utm_medium=referral-link&amp;utm_campaign=s%20g_resources&amp;utm_content=freepik" TargetMode="External"/><Relationship Id="rId6" Type="http://schemas.openxmlformats.org/officeDocument/2006/relationships/hyperlink" Target="https://www.freepik.com/free-photo/happy-african-american-lady-with-laptop-model-building-table_3706675.htm/?utm_source=slidesgo_template&amp;utm_medium=referral-link&amp;utm_campaign=s%20g_resources&amp;utm_content=freepik" TargetMode="External"/><Relationship Id="rId7" Type="http://schemas.openxmlformats.org/officeDocument/2006/relationships/hyperlink" Target="https://www.freepik.com/free-photo/happy-architect-standing-with-projects_4200702.htm/?utm_source=slidesgo_template&amp;utm_medium=referral-link&amp;utm_campaign=s%20g_resources&amp;utm_content=freepik" TargetMode="External"/><Relationship Id="rId8" Type="http://schemas.openxmlformats.org/officeDocument/2006/relationships/hyperlink" Target="https://www.freepik.com/free-photo/happy-business-woman-standing-with-whatman-paper_4040301.htm/?utm_source=slidesgo_template&amp;utm_medium=referral-link&amp;utm_campaign=s%20g_resources&amp;utm_content=freepik" TargetMode="External"/><Relationship Id="rId11" Type="http://schemas.openxmlformats.org/officeDocument/2006/relationships/hyperlink" Target="https://www.freepik.com/free-vector/geometric-gradient-shapes-covers-dark-background_6688674.htm/?utm_source=slidesgo_template&amp;utm_medium=referral-link&amp;utm_campaign=s%20g_resources&amp;utm_content=freepik" TargetMode="External"/><Relationship Id="rId10" Type="http://schemas.openxmlformats.org/officeDocument/2006/relationships/hyperlink" Target="https://www.freepik.com/free-photo/front-view-woman-reading-notes-with-copy-space_5070695.htm/?utm_source=slidesgo_template&amp;utm_medium=referral-link&amp;utm_campaign=s%20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fonts.google.com/specimen/Fjalla+One" TargetMode="External"/><Relationship Id="rId4" Type="http://schemas.openxmlformats.org/officeDocument/2006/relationships/hyperlink" Target="https://fonts.google.com/specimen/Lat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5.gif"/><Relationship Id="rId14" Type="http://schemas.openxmlformats.org/officeDocument/2006/relationships/image" Target="../media/image2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ctrTitle"/>
          </p:nvPr>
        </p:nvSpPr>
        <p:spPr>
          <a:xfrm>
            <a:off x="540000" y="471350"/>
            <a:ext cx="8064000" cy="39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solidFill>
                  <a:schemeClr val="dk1"/>
                </a:solidFill>
              </a:rPr>
              <a:t>FINAL PROJECT FULLSTACK</a:t>
            </a:r>
            <a:endParaRPr sz="6200">
              <a:solidFill>
                <a:schemeClr val="dk1"/>
              </a:solidFill>
            </a:endParaRPr>
          </a:p>
          <a:p>
            <a:pPr indent="0" lvl="0" marL="0" rtl="0" algn="ctr">
              <a:spcBef>
                <a:spcPts val="0"/>
              </a:spcBef>
              <a:spcAft>
                <a:spcPts val="0"/>
              </a:spcAft>
              <a:buNone/>
            </a:pPr>
            <a:r>
              <a:rPr b="0" lang="en" sz="5600">
                <a:solidFill>
                  <a:schemeClr val="dk1"/>
                </a:solidFill>
              </a:rPr>
              <a:t>JAVA &amp; </a:t>
            </a:r>
            <a:r>
              <a:rPr b="0" lang="en" sz="5600">
                <a:solidFill>
                  <a:schemeClr val="dk1"/>
                </a:solidFill>
              </a:rPr>
              <a:t>React</a:t>
            </a:r>
            <a:endParaRPr b="0" sz="5600">
              <a:solidFill>
                <a:schemeClr val="dk1"/>
              </a:solidFill>
            </a:endParaRPr>
          </a:p>
        </p:txBody>
      </p:sp>
      <p:sp>
        <p:nvSpPr>
          <p:cNvPr id="219" name="Google Shape;219;p29"/>
          <p:cNvSpPr txBox="1"/>
          <p:nvPr>
            <p:ph idx="1" type="subTitle"/>
          </p:nvPr>
        </p:nvSpPr>
        <p:spPr>
          <a:xfrm>
            <a:off x="2056500" y="4378238"/>
            <a:ext cx="5031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Black"/>
                <a:ea typeface="Lato Black"/>
                <a:cs typeface="Lato Black"/>
                <a:sym typeface="Lato Black"/>
              </a:rPr>
              <a:t>---</a:t>
            </a:r>
            <a:r>
              <a:rPr lang="en" sz="1300">
                <a:latin typeface="Lato Black"/>
                <a:ea typeface="Lato Black"/>
                <a:cs typeface="Lato Black"/>
                <a:sym typeface="Lato Black"/>
              </a:rPr>
              <a:t>MUHAMAD NUR RIDWAN---</a:t>
            </a:r>
            <a:endParaRPr sz="1300">
              <a:latin typeface="Lato Black"/>
              <a:ea typeface="Lato Black"/>
              <a:cs typeface="Lato Black"/>
              <a:sym typeface="Lato Black"/>
            </a:endParaRPr>
          </a:p>
          <a:p>
            <a:pPr indent="0" lvl="0" marL="0" rtl="0" algn="ctr">
              <a:spcBef>
                <a:spcPts val="0"/>
              </a:spcBef>
              <a:spcAft>
                <a:spcPts val="0"/>
              </a:spcAft>
              <a:buNone/>
            </a:pPr>
            <a:r>
              <a:t/>
            </a:r>
            <a:endParaRPr sz="1300">
              <a:latin typeface="Lato Black"/>
              <a:ea typeface="Lato Black"/>
              <a:cs typeface="Lato Black"/>
              <a:sym typeface="Lato Black"/>
            </a:endParaRPr>
          </a:p>
          <a:p>
            <a:pPr indent="0" lvl="0" marL="0" rtl="0" algn="ctr">
              <a:spcBef>
                <a:spcPts val="0"/>
              </a:spcBef>
              <a:spcAft>
                <a:spcPts val="0"/>
              </a:spcAft>
              <a:buNone/>
            </a:pPr>
            <a:r>
              <a:rPr lang="en" sz="1300">
                <a:latin typeface="Lato Black"/>
                <a:ea typeface="Lato Black"/>
                <a:cs typeface="Lato Black"/>
                <a:sym typeface="Lato Black"/>
              </a:rPr>
              <a:t>Bootcamp April 2021</a:t>
            </a:r>
            <a:endParaRPr sz="1300">
              <a:latin typeface="Lato Black"/>
              <a:ea typeface="Lato Black"/>
              <a:cs typeface="Lato Black"/>
              <a:sym typeface="Lato Black"/>
            </a:endParaRPr>
          </a:p>
        </p:txBody>
      </p:sp>
      <p:cxnSp>
        <p:nvCxnSpPr>
          <p:cNvPr id="220" name="Google Shape;220;p29"/>
          <p:cNvCxnSpPr/>
          <p:nvPr/>
        </p:nvCxnSpPr>
        <p:spPr>
          <a:xfrm flipH="1" rot="10800000">
            <a:off x="907675" y="2381125"/>
            <a:ext cx="7274700" cy="52500"/>
          </a:xfrm>
          <a:prstGeom prst="straightConnector1">
            <a:avLst/>
          </a:prstGeom>
          <a:noFill/>
          <a:ln cap="flat" cmpd="sng" w="114300">
            <a:solidFill>
              <a:schemeClr val="dk2"/>
            </a:solidFill>
            <a:prstDash val="solid"/>
            <a:round/>
            <a:headEnd len="med" w="med" type="none"/>
            <a:tailEnd len="med" w="med" type="none"/>
          </a:ln>
        </p:spPr>
      </p:cxnSp>
      <p:sp>
        <p:nvSpPr>
          <p:cNvPr id="221" name="Google Shape;221;p29"/>
          <p:cNvSpPr txBox="1"/>
          <p:nvPr/>
        </p:nvSpPr>
        <p:spPr>
          <a:xfrm>
            <a:off x="582625" y="3562350"/>
            <a:ext cx="76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JAVA INSTRUCTOR       : HARRY PURNOMO       |      REACT INSTRUCTOR   : WAWAN SETIAWAN</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a:t>
            </a:r>
            <a:endParaRPr/>
          </a:p>
        </p:txBody>
      </p:sp>
      <p:pic>
        <p:nvPicPr>
          <p:cNvPr id="286" name="Google Shape;286;p38"/>
          <p:cNvPicPr preferRelativeResize="0"/>
          <p:nvPr/>
        </p:nvPicPr>
        <p:blipFill>
          <a:blip r:embed="rId3">
            <a:alphaModFix/>
          </a:blip>
          <a:stretch>
            <a:fillRect/>
          </a:stretch>
        </p:blipFill>
        <p:spPr>
          <a:xfrm>
            <a:off x="537400" y="1419175"/>
            <a:ext cx="1849575" cy="1849575"/>
          </a:xfrm>
          <a:prstGeom prst="rect">
            <a:avLst/>
          </a:prstGeom>
          <a:noFill/>
          <a:ln>
            <a:noFill/>
          </a:ln>
        </p:spPr>
      </p:pic>
      <p:pic>
        <p:nvPicPr>
          <p:cNvPr id="287" name="Google Shape;287;p38"/>
          <p:cNvPicPr preferRelativeResize="0"/>
          <p:nvPr/>
        </p:nvPicPr>
        <p:blipFill>
          <a:blip r:embed="rId4">
            <a:alphaModFix/>
          </a:blip>
          <a:stretch>
            <a:fillRect/>
          </a:stretch>
        </p:blipFill>
        <p:spPr>
          <a:xfrm>
            <a:off x="3149600" y="1045575"/>
            <a:ext cx="2425075" cy="2425075"/>
          </a:xfrm>
          <a:prstGeom prst="rect">
            <a:avLst/>
          </a:prstGeom>
          <a:noFill/>
          <a:ln>
            <a:noFill/>
          </a:ln>
        </p:spPr>
      </p:pic>
      <p:pic>
        <p:nvPicPr>
          <p:cNvPr id="288" name="Google Shape;288;p38"/>
          <p:cNvPicPr preferRelativeResize="0"/>
          <p:nvPr/>
        </p:nvPicPr>
        <p:blipFill>
          <a:blip r:embed="rId5">
            <a:alphaModFix/>
          </a:blip>
          <a:stretch>
            <a:fillRect/>
          </a:stretch>
        </p:blipFill>
        <p:spPr>
          <a:xfrm>
            <a:off x="5788675" y="1425538"/>
            <a:ext cx="3264525" cy="1836839"/>
          </a:xfrm>
          <a:prstGeom prst="rect">
            <a:avLst/>
          </a:prstGeom>
          <a:noFill/>
          <a:ln>
            <a:noFill/>
          </a:ln>
        </p:spPr>
      </p:pic>
      <p:sp>
        <p:nvSpPr>
          <p:cNvPr id="289" name="Google Shape;289;p38"/>
          <p:cNvSpPr txBox="1"/>
          <p:nvPr>
            <p:ph type="title"/>
          </p:nvPr>
        </p:nvSpPr>
        <p:spPr>
          <a:xfrm>
            <a:off x="3271488" y="3652500"/>
            <a:ext cx="218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Intellij Idea</a:t>
            </a:r>
            <a:endParaRPr/>
          </a:p>
        </p:txBody>
      </p:sp>
      <p:sp>
        <p:nvSpPr>
          <p:cNvPr id="290" name="Google Shape;290;p38"/>
          <p:cNvSpPr txBox="1"/>
          <p:nvPr>
            <p:ph type="title"/>
          </p:nvPr>
        </p:nvSpPr>
        <p:spPr>
          <a:xfrm>
            <a:off x="177800" y="3652500"/>
            <a:ext cx="2425200" cy="12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 Studio     Code</a:t>
            </a:r>
            <a:endParaRPr/>
          </a:p>
        </p:txBody>
      </p:sp>
      <p:sp>
        <p:nvSpPr>
          <p:cNvPr id="291" name="Google Shape;291;p38"/>
          <p:cNvSpPr txBox="1"/>
          <p:nvPr>
            <p:ph type="title"/>
          </p:nvPr>
        </p:nvSpPr>
        <p:spPr>
          <a:xfrm>
            <a:off x="6086336" y="3470650"/>
            <a:ext cx="285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Studio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Hambatan</a:t>
            </a:r>
            <a:endParaRPr/>
          </a:p>
        </p:txBody>
      </p:sp>
      <p:sp>
        <p:nvSpPr>
          <p:cNvPr id="297" name="Google Shape;297;p39"/>
          <p:cNvSpPr txBox="1"/>
          <p:nvPr>
            <p:ph idx="1" type="body"/>
          </p:nvPr>
        </p:nvSpPr>
        <p:spPr>
          <a:xfrm>
            <a:off x="381200" y="1364100"/>
            <a:ext cx="8210400" cy="3584400"/>
          </a:xfrm>
          <a:prstGeom prst="rect">
            <a:avLst/>
          </a:prstGeom>
        </p:spPr>
        <p:txBody>
          <a:bodyPr anchorCtr="0" anchor="t" bIns="91425" lIns="91425" spcFirstLastPara="1" rIns="91425" wrap="square" tIns="91425">
            <a:noAutofit/>
          </a:bodyPr>
          <a:lstStyle/>
          <a:p>
            <a:pPr indent="-390525" lvl="0" marL="457200" rtl="0" algn="l">
              <a:spcBef>
                <a:spcPts val="0"/>
              </a:spcBef>
              <a:spcAft>
                <a:spcPts val="0"/>
              </a:spcAft>
              <a:buSzPts val="2550"/>
              <a:buAutoNum type="arabicPeriod"/>
            </a:pPr>
            <a:r>
              <a:rPr lang="en" sz="2550"/>
              <a:t>Kurangnya Pemahaman dan penguasaan materi</a:t>
            </a:r>
            <a:endParaRPr sz="2550"/>
          </a:p>
          <a:p>
            <a:pPr indent="-390525" lvl="0" marL="457200" rtl="0" algn="l">
              <a:spcBef>
                <a:spcPts val="0"/>
              </a:spcBef>
              <a:spcAft>
                <a:spcPts val="0"/>
              </a:spcAft>
              <a:buSzPts val="2550"/>
              <a:buAutoNum type="arabicPeriod"/>
            </a:pPr>
            <a:r>
              <a:rPr lang="en" sz="2550"/>
              <a:t>Waktu</a:t>
            </a:r>
            <a:endParaRPr sz="2550"/>
          </a:p>
          <a:p>
            <a:pPr indent="-390525" lvl="0" marL="457200" rtl="0" algn="l">
              <a:spcBef>
                <a:spcPts val="0"/>
              </a:spcBef>
              <a:spcAft>
                <a:spcPts val="0"/>
              </a:spcAft>
              <a:buSzPts val="2550"/>
              <a:buAutoNum type="arabicPeriod"/>
            </a:pPr>
            <a:r>
              <a:rPr lang="en" sz="2550"/>
              <a:t>Ketiduran</a:t>
            </a:r>
            <a:endParaRPr sz="2550"/>
          </a:p>
          <a:p>
            <a:pPr indent="-390525" lvl="0" marL="457200" rtl="0" algn="l">
              <a:spcBef>
                <a:spcPts val="0"/>
              </a:spcBef>
              <a:spcAft>
                <a:spcPts val="0"/>
              </a:spcAft>
              <a:buSzPts val="2550"/>
              <a:buAutoNum type="arabicPeriod"/>
            </a:pPr>
            <a:r>
              <a:rPr lang="en" sz="2550"/>
              <a:t>Banyak Error Baru</a:t>
            </a:r>
            <a:endParaRPr sz="2550"/>
          </a:p>
          <a:p>
            <a:pPr indent="-390525" lvl="0" marL="457200" rtl="0" algn="l">
              <a:spcBef>
                <a:spcPts val="0"/>
              </a:spcBef>
              <a:spcAft>
                <a:spcPts val="0"/>
              </a:spcAft>
              <a:buSzPts val="2550"/>
              <a:buAutoNum type="arabicPeriod"/>
            </a:pPr>
            <a:r>
              <a:rPr lang="en" sz="2550"/>
              <a:t>Laptop tak Bersahabat</a:t>
            </a:r>
            <a:endParaRPr sz="2550"/>
          </a:p>
          <a:p>
            <a:pPr indent="-390525" lvl="0" marL="457200" rtl="0" algn="l">
              <a:spcBef>
                <a:spcPts val="0"/>
              </a:spcBef>
              <a:spcAft>
                <a:spcPts val="0"/>
              </a:spcAft>
              <a:buSzPts val="2550"/>
              <a:buAutoNum type="arabicPeriod"/>
            </a:pPr>
            <a:r>
              <a:rPr lang="en" sz="2550"/>
              <a:t>Koneksi</a:t>
            </a:r>
            <a:endParaRPr sz="2550"/>
          </a:p>
          <a:p>
            <a:pPr indent="-390525" lvl="0" marL="457200" rtl="0" algn="l">
              <a:spcBef>
                <a:spcPts val="0"/>
              </a:spcBef>
              <a:spcAft>
                <a:spcPts val="0"/>
              </a:spcAft>
              <a:buSzPts val="2550"/>
              <a:buAutoNum type="arabicPeriod"/>
            </a:pPr>
            <a:r>
              <a:rPr lang="en" sz="2550"/>
              <a:t>Bingung Tahapan dan rancangan</a:t>
            </a:r>
            <a:endParaRPr sz="25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dan BACKEND</a:t>
            </a:r>
            <a:endParaRPr/>
          </a:p>
        </p:txBody>
      </p:sp>
      <p:sp>
        <p:nvSpPr>
          <p:cNvPr id="303" name="Google Shape;303;p40"/>
          <p:cNvSpPr txBox="1"/>
          <p:nvPr>
            <p:ph idx="1" type="subTitle"/>
          </p:nvPr>
        </p:nvSpPr>
        <p:spPr>
          <a:xfrm>
            <a:off x="140325" y="4221475"/>
            <a:ext cx="22404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a:t>
            </a:r>
            <a:endParaRPr/>
          </a:p>
        </p:txBody>
      </p:sp>
      <p:sp>
        <p:nvSpPr>
          <p:cNvPr id="304" name="Google Shape;304;p40"/>
          <p:cNvSpPr txBox="1"/>
          <p:nvPr>
            <p:ph idx="2" type="title"/>
          </p:nvPr>
        </p:nvSpPr>
        <p:spPr>
          <a:xfrm>
            <a:off x="217300" y="4037750"/>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 JS</a:t>
            </a:r>
            <a:endParaRPr/>
          </a:p>
        </p:txBody>
      </p:sp>
      <p:sp>
        <p:nvSpPr>
          <p:cNvPr id="305" name="Google Shape;305;p40"/>
          <p:cNvSpPr txBox="1"/>
          <p:nvPr>
            <p:ph idx="3" type="title"/>
          </p:nvPr>
        </p:nvSpPr>
        <p:spPr>
          <a:xfrm>
            <a:off x="2457695" y="4037750"/>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 Native</a:t>
            </a:r>
            <a:endParaRPr/>
          </a:p>
        </p:txBody>
      </p:sp>
      <p:sp>
        <p:nvSpPr>
          <p:cNvPr id="306" name="Google Shape;306;p40"/>
          <p:cNvSpPr txBox="1"/>
          <p:nvPr>
            <p:ph idx="4" type="subTitle"/>
          </p:nvPr>
        </p:nvSpPr>
        <p:spPr>
          <a:xfrm>
            <a:off x="2457696" y="4221475"/>
            <a:ext cx="22404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Mobile</a:t>
            </a:r>
            <a:endParaRPr/>
          </a:p>
        </p:txBody>
      </p:sp>
      <p:sp>
        <p:nvSpPr>
          <p:cNvPr id="307" name="Google Shape;307;p40"/>
          <p:cNvSpPr txBox="1"/>
          <p:nvPr>
            <p:ph idx="5" type="title"/>
          </p:nvPr>
        </p:nvSpPr>
        <p:spPr>
          <a:xfrm>
            <a:off x="4562497" y="4037750"/>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JAVA</a:t>
            </a:r>
            <a:endParaRPr/>
          </a:p>
        </p:txBody>
      </p:sp>
      <p:sp>
        <p:nvSpPr>
          <p:cNvPr id="308" name="Google Shape;308;p40"/>
          <p:cNvSpPr txBox="1"/>
          <p:nvPr>
            <p:ph idx="6" type="subTitle"/>
          </p:nvPr>
        </p:nvSpPr>
        <p:spPr>
          <a:xfrm>
            <a:off x="4562498" y="4221475"/>
            <a:ext cx="22404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309" name="Google Shape;309;p40"/>
          <p:cNvSpPr/>
          <p:nvPr/>
        </p:nvSpPr>
        <p:spPr>
          <a:xfrm rot="10800000">
            <a:off x="828852" y="7251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3069252" y="31219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rot="10800000">
            <a:off x="7414452" y="7251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828852" y="31219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p:nvPr/>
        </p:nvSpPr>
        <p:spPr>
          <a:xfrm>
            <a:off x="5174052" y="31219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txBox="1"/>
          <p:nvPr>
            <p:ph idx="6" type="subTitle"/>
          </p:nvPr>
        </p:nvSpPr>
        <p:spPr>
          <a:xfrm>
            <a:off x="6802898" y="4221475"/>
            <a:ext cx="22404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315" name="Google Shape;315;p40"/>
          <p:cNvSpPr/>
          <p:nvPr/>
        </p:nvSpPr>
        <p:spPr>
          <a:xfrm>
            <a:off x="7414452" y="3121928"/>
            <a:ext cx="1017286" cy="70534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txBox="1"/>
          <p:nvPr>
            <p:ph idx="5" type="title"/>
          </p:nvPr>
        </p:nvSpPr>
        <p:spPr>
          <a:xfrm>
            <a:off x="6802885" y="4037750"/>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Firebase</a:t>
            </a:r>
            <a:endParaRPr/>
          </a:p>
        </p:txBody>
      </p:sp>
      <p:pic>
        <p:nvPicPr>
          <p:cNvPr id="317" name="Google Shape;317;p40"/>
          <p:cNvPicPr preferRelativeResize="0"/>
          <p:nvPr/>
        </p:nvPicPr>
        <p:blipFill>
          <a:blip r:embed="rId3">
            <a:alphaModFix/>
          </a:blip>
          <a:stretch>
            <a:fillRect/>
          </a:stretch>
        </p:blipFill>
        <p:spPr>
          <a:xfrm>
            <a:off x="589763" y="1528463"/>
            <a:ext cx="1495475" cy="1495475"/>
          </a:xfrm>
          <a:prstGeom prst="rect">
            <a:avLst/>
          </a:prstGeom>
          <a:noFill/>
          <a:ln>
            <a:noFill/>
          </a:ln>
        </p:spPr>
      </p:pic>
      <p:pic>
        <p:nvPicPr>
          <p:cNvPr id="318" name="Google Shape;318;p40"/>
          <p:cNvPicPr preferRelativeResize="0"/>
          <p:nvPr/>
        </p:nvPicPr>
        <p:blipFill>
          <a:blip r:embed="rId3">
            <a:alphaModFix/>
          </a:blip>
          <a:stretch>
            <a:fillRect/>
          </a:stretch>
        </p:blipFill>
        <p:spPr>
          <a:xfrm>
            <a:off x="2791675" y="1528463"/>
            <a:ext cx="1495475" cy="1495475"/>
          </a:xfrm>
          <a:prstGeom prst="rect">
            <a:avLst/>
          </a:prstGeom>
          <a:noFill/>
          <a:ln>
            <a:noFill/>
          </a:ln>
        </p:spPr>
      </p:pic>
      <p:pic>
        <p:nvPicPr>
          <p:cNvPr id="319" name="Google Shape;319;p40"/>
          <p:cNvPicPr preferRelativeResize="0"/>
          <p:nvPr/>
        </p:nvPicPr>
        <p:blipFill>
          <a:blip r:embed="rId4">
            <a:alphaModFix/>
          </a:blip>
          <a:stretch>
            <a:fillRect/>
          </a:stretch>
        </p:blipFill>
        <p:spPr>
          <a:xfrm>
            <a:off x="4993577" y="1276423"/>
            <a:ext cx="1170776" cy="1586826"/>
          </a:xfrm>
          <a:prstGeom prst="rect">
            <a:avLst/>
          </a:prstGeom>
          <a:noFill/>
          <a:ln>
            <a:noFill/>
          </a:ln>
        </p:spPr>
      </p:pic>
      <p:pic>
        <p:nvPicPr>
          <p:cNvPr id="320" name="Google Shape;320;p40"/>
          <p:cNvPicPr preferRelativeResize="0"/>
          <p:nvPr/>
        </p:nvPicPr>
        <p:blipFill>
          <a:blip r:embed="rId5">
            <a:alphaModFix/>
          </a:blip>
          <a:stretch>
            <a:fillRect/>
          </a:stretch>
        </p:blipFill>
        <p:spPr>
          <a:xfrm>
            <a:off x="6667525" y="1715200"/>
            <a:ext cx="2511137" cy="112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227225" y="216563"/>
            <a:ext cx="42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dan Backend </a:t>
            </a:r>
            <a:endParaRPr/>
          </a:p>
        </p:txBody>
      </p:sp>
      <p:sp>
        <p:nvSpPr>
          <p:cNvPr id="326" name="Google Shape;326;p41"/>
          <p:cNvSpPr/>
          <p:nvPr/>
        </p:nvSpPr>
        <p:spPr>
          <a:xfrm rot="5400000">
            <a:off x="7660126" y="219331"/>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5248475" y="4178906"/>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1"/>
          <p:cNvPicPr preferRelativeResize="0"/>
          <p:nvPr/>
        </p:nvPicPr>
        <p:blipFill>
          <a:blip r:embed="rId3">
            <a:alphaModFix/>
          </a:blip>
          <a:stretch>
            <a:fillRect/>
          </a:stretch>
        </p:blipFill>
        <p:spPr>
          <a:xfrm>
            <a:off x="1894275" y="941950"/>
            <a:ext cx="5880175" cy="397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227225" y="216563"/>
            <a:ext cx="42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dan Backend </a:t>
            </a:r>
            <a:endParaRPr/>
          </a:p>
        </p:txBody>
      </p:sp>
      <p:sp>
        <p:nvSpPr>
          <p:cNvPr id="334" name="Google Shape;334;p42"/>
          <p:cNvSpPr/>
          <p:nvPr/>
        </p:nvSpPr>
        <p:spPr>
          <a:xfrm rot="5400000">
            <a:off x="7660126" y="219331"/>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5248475" y="4178906"/>
            <a:ext cx="2165000" cy="126512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2"/>
          <p:cNvPicPr preferRelativeResize="0"/>
          <p:nvPr/>
        </p:nvPicPr>
        <p:blipFill>
          <a:blip r:embed="rId3">
            <a:alphaModFix/>
          </a:blip>
          <a:stretch>
            <a:fillRect/>
          </a:stretch>
        </p:blipFill>
        <p:spPr>
          <a:xfrm>
            <a:off x="185975" y="868188"/>
            <a:ext cx="4273659" cy="4049438"/>
          </a:xfrm>
          <a:prstGeom prst="rect">
            <a:avLst/>
          </a:prstGeom>
          <a:noFill/>
          <a:ln>
            <a:noFill/>
          </a:ln>
        </p:spPr>
      </p:pic>
      <p:pic>
        <p:nvPicPr>
          <p:cNvPr id="337" name="Google Shape;337;p42"/>
          <p:cNvPicPr preferRelativeResize="0"/>
          <p:nvPr/>
        </p:nvPicPr>
        <p:blipFill>
          <a:blip r:embed="rId4">
            <a:alphaModFix/>
          </a:blip>
          <a:stretch>
            <a:fillRect/>
          </a:stretch>
        </p:blipFill>
        <p:spPr>
          <a:xfrm>
            <a:off x="4867250" y="868200"/>
            <a:ext cx="4104275" cy="4049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5314500" y="0"/>
            <a:ext cx="381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000">
              <a:solidFill>
                <a:srgbClr val="E8BF6A"/>
              </a:solidFill>
              <a:highlight>
                <a:srgbClr val="2B2B2B"/>
              </a:highlight>
              <a:latin typeface="Courier New"/>
              <a:ea typeface="Courier New"/>
              <a:cs typeface="Courier New"/>
              <a:sym typeface="Courier New"/>
            </a:endParaRPr>
          </a:p>
          <a:p>
            <a:pPr indent="0" lvl="0" marL="0" rtl="0" algn="ctr">
              <a:spcBef>
                <a:spcPts val="0"/>
              </a:spcBef>
              <a:spcAft>
                <a:spcPts val="0"/>
              </a:spcAft>
              <a:buNone/>
            </a:pPr>
            <a:r>
              <a:rPr lang="en"/>
              <a:t>Dependencies </a:t>
            </a:r>
            <a:endParaRPr/>
          </a:p>
        </p:txBody>
      </p:sp>
      <p:pic>
        <p:nvPicPr>
          <p:cNvPr id="343" name="Google Shape;343;p43"/>
          <p:cNvPicPr preferRelativeResize="0"/>
          <p:nvPr/>
        </p:nvPicPr>
        <p:blipFill>
          <a:blip r:embed="rId3">
            <a:alphaModFix/>
          </a:blip>
          <a:stretch>
            <a:fillRect/>
          </a:stretch>
        </p:blipFill>
        <p:spPr>
          <a:xfrm>
            <a:off x="770700" y="1104875"/>
            <a:ext cx="3467475" cy="3852000"/>
          </a:xfrm>
          <a:prstGeom prst="rect">
            <a:avLst/>
          </a:prstGeom>
          <a:noFill/>
          <a:ln>
            <a:noFill/>
          </a:ln>
        </p:spPr>
      </p:pic>
      <p:pic>
        <p:nvPicPr>
          <p:cNvPr id="344" name="Google Shape;344;p43"/>
          <p:cNvPicPr preferRelativeResize="0"/>
          <p:nvPr/>
        </p:nvPicPr>
        <p:blipFill>
          <a:blip r:embed="rId4">
            <a:alphaModFix/>
          </a:blip>
          <a:stretch>
            <a:fillRect/>
          </a:stretch>
        </p:blipFill>
        <p:spPr>
          <a:xfrm>
            <a:off x="4995675" y="1104875"/>
            <a:ext cx="3541750" cy="3852000"/>
          </a:xfrm>
          <a:prstGeom prst="rect">
            <a:avLst/>
          </a:prstGeom>
          <a:noFill/>
          <a:ln>
            <a:noFill/>
          </a:ln>
        </p:spPr>
      </p:pic>
      <p:sp>
        <p:nvSpPr>
          <p:cNvPr id="345" name="Google Shape;345;p43"/>
          <p:cNvSpPr txBox="1"/>
          <p:nvPr>
            <p:ph type="title"/>
          </p:nvPr>
        </p:nvSpPr>
        <p:spPr>
          <a:xfrm rot="5400000">
            <a:off x="6949425" y="3704401"/>
            <a:ext cx="2036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rPr>
              <a:t>React JS / Web</a:t>
            </a:r>
            <a:endParaRPr sz="2200">
              <a:solidFill>
                <a:schemeClr val="lt1"/>
              </a:solidFill>
            </a:endParaRPr>
          </a:p>
        </p:txBody>
      </p:sp>
      <p:sp>
        <p:nvSpPr>
          <p:cNvPr id="346" name="Google Shape;346;p43"/>
          <p:cNvSpPr txBox="1"/>
          <p:nvPr>
            <p:ph type="title"/>
          </p:nvPr>
        </p:nvSpPr>
        <p:spPr>
          <a:xfrm rot="5400510">
            <a:off x="2905425" y="3951800"/>
            <a:ext cx="2023200" cy="6420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rPr>
              <a:t>React Native</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223625" y="-105250"/>
            <a:ext cx="381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000">
              <a:solidFill>
                <a:srgbClr val="E8BF6A"/>
              </a:solidFill>
              <a:highlight>
                <a:srgbClr val="2B2B2B"/>
              </a:highlight>
              <a:latin typeface="Courier New"/>
              <a:ea typeface="Courier New"/>
              <a:cs typeface="Courier New"/>
              <a:sym typeface="Courier New"/>
            </a:endParaRPr>
          </a:p>
          <a:p>
            <a:pPr indent="0" lvl="0" marL="0" rtl="0" algn="ctr">
              <a:spcBef>
                <a:spcPts val="0"/>
              </a:spcBef>
              <a:spcAft>
                <a:spcPts val="0"/>
              </a:spcAft>
              <a:buNone/>
            </a:pPr>
            <a:r>
              <a:rPr lang="en"/>
              <a:t>Dependencies </a:t>
            </a:r>
            <a:endParaRPr/>
          </a:p>
        </p:txBody>
      </p:sp>
      <p:pic>
        <p:nvPicPr>
          <p:cNvPr id="352" name="Google Shape;352;p44"/>
          <p:cNvPicPr preferRelativeResize="0"/>
          <p:nvPr/>
        </p:nvPicPr>
        <p:blipFill>
          <a:blip r:embed="rId3">
            <a:alphaModFix/>
          </a:blip>
          <a:stretch>
            <a:fillRect/>
          </a:stretch>
        </p:blipFill>
        <p:spPr>
          <a:xfrm>
            <a:off x="547025" y="841800"/>
            <a:ext cx="3728250" cy="3981975"/>
          </a:xfrm>
          <a:prstGeom prst="rect">
            <a:avLst/>
          </a:prstGeom>
          <a:noFill/>
          <a:ln>
            <a:noFill/>
          </a:ln>
        </p:spPr>
      </p:pic>
      <p:pic>
        <p:nvPicPr>
          <p:cNvPr id="353" name="Google Shape;353;p44"/>
          <p:cNvPicPr preferRelativeResize="0"/>
          <p:nvPr/>
        </p:nvPicPr>
        <p:blipFill>
          <a:blip r:embed="rId4">
            <a:alphaModFix/>
          </a:blip>
          <a:stretch>
            <a:fillRect/>
          </a:stretch>
        </p:blipFill>
        <p:spPr>
          <a:xfrm>
            <a:off x="4532975" y="834338"/>
            <a:ext cx="4162836" cy="3996899"/>
          </a:xfrm>
          <a:prstGeom prst="rect">
            <a:avLst/>
          </a:prstGeom>
          <a:noFill/>
          <a:ln>
            <a:noFill/>
          </a:ln>
        </p:spPr>
      </p:pic>
      <p:sp>
        <p:nvSpPr>
          <p:cNvPr id="354" name="Google Shape;354;p44"/>
          <p:cNvSpPr txBox="1"/>
          <p:nvPr>
            <p:ph type="title"/>
          </p:nvPr>
        </p:nvSpPr>
        <p:spPr>
          <a:xfrm>
            <a:off x="7560000" y="0"/>
            <a:ext cx="158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000">
              <a:solidFill>
                <a:srgbClr val="E8BF6A"/>
              </a:solidFill>
              <a:highlight>
                <a:srgbClr val="2B2B2B"/>
              </a:highlight>
              <a:latin typeface="Courier New"/>
              <a:ea typeface="Courier New"/>
              <a:cs typeface="Courier New"/>
              <a:sym typeface="Courier New"/>
            </a:endParaRPr>
          </a:p>
          <a:p>
            <a:pPr indent="0" lvl="0" marL="0" rtl="0" algn="ctr">
              <a:spcBef>
                <a:spcPts val="0"/>
              </a:spcBef>
              <a:spcAft>
                <a:spcPts val="0"/>
              </a:spcAft>
              <a:buNone/>
            </a:pPr>
            <a:r>
              <a:rPr lang="en"/>
              <a:t>JAVA</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p:nvPr/>
        </p:nvSpPr>
        <p:spPr>
          <a:xfrm>
            <a:off x="974250" y="819150"/>
            <a:ext cx="7195500" cy="3505200"/>
          </a:xfrm>
          <a:prstGeom prst="roundRect">
            <a:avLst>
              <a:gd fmla="val 700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txBox="1"/>
          <p:nvPr>
            <p:ph type="title"/>
          </p:nvPr>
        </p:nvSpPr>
        <p:spPr>
          <a:xfrm>
            <a:off x="1541250" y="1387300"/>
            <a:ext cx="6061500" cy="187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GET START</a:t>
            </a:r>
            <a:endParaRPr/>
          </a:p>
        </p:txBody>
      </p:sp>
      <p:sp>
        <p:nvSpPr>
          <p:cNvPr id="361" name="Google Shape;361;p45"/>
          <p:cNvSpPr/>
          <p:nvPr/>
        </p:nvSpPr>
        <p:spPr>
          <a:xfrm rot="-5400000">
            <a:off x="-752655" y="1933966"/>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rot="-5400000">
            <a:off x="-570387" y="205970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flipH="1" rot="5400000">
            <a:off x="7344870" y="1933966"/>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5"/>
          <p:cNvSpPr/>
          <p:nvPr/>
        </p:nvSpPr>
        <p:spPr>
          <a:xfrm flipH="1" rot="5400000">
            <a:off x="7665686" y="205970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2149375" y="2248800"/>
            <a:ext cx="5266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500"/>
              <a:t>THANK YOU</a:t>
            </a:r>
            <a:endParaRPr sz="8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LISTE DES CONTENUS</a:t>
            </a:r>
            <a:endParaRPr/>
          </a:p>
        </p:txBody>
      </p:sp>
      <p:sp>
        <p:nvSpPr>
          <p:cNvPr id="375" name="Google Shape;375;p47"/>
          <p:cNvSpPr txBox="1"/>
          <p:nvPr>
            <p:ph idx="2" type="title"/>
          </p:nvPr>
        </p:nvSpPr>
        <p:spPr>
          <a:xfrm>
            <a:off x="720000" y="193765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À PROPOS DU PROJET</a:t>
            </a:r>
            <a:endParaRPr sz="1700"/>
          </a:p>
        </p:txBody>
      </p:sp>
      <p:sp>
        <p:nvSpPr>
          <p:cNvPr id="376" name="Google Shape;376;p47"/>
          <p:cNvSpPr txBox="1"/>
          <p:nvPr>
            <p:ph idx="1" type="subTitle"/>
          </p:nvPr>
        </p:nvSpPr>
        <p:spPr>
          <a:xfrm>
            <a:off x="720000" y="2358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77" name="Google Shape;377;p47"/>
          <p:cNvSpPr txBox="1"/>
          <p:nvPr>
            <p:ph idx="3" type="title"/>
          </p:nvPr>
        </p:nvSpPr>
        <p:spPr>
          <a:xfrm>
            <a:off x="3419271" y="193765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CONDITIONS PRINCIPALES</a:t>
            </a:r>
            <a:endParaRPr sz="1700"/>
          </a:p>
        </p:txBody>
      </p:sp>
      <p:sp>
        <p:nvSpPr>
          <p:cNvPr id="378" name="Google Shape;378;p47"/>
          <p:cNvSpPr txBox="1"/>
          <p:nvPr>
            <p:ph idx="4" type="subTitle"/>
          </p:nvPr>
        </p:nvSpPr>
        <p:spPr>
          <a:xfrm>
            <a:off x="3419271" y="2358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79" name="Google Shape;379;p47"/>
          <p:cNvSpPr txBox="1"/>
          <p:nvPr>
            <p:ph idx="5" type="title"/>
          </p:nvPr>
        </p:nvSpPr>
        <p:spPr>
          <a:xfrm>
            <a:off x="720000" y="363930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COUP D'ŒIL</a:t>
            </a:r>
            <a:endParaRPr sz="1700"/>
          </a:p>
        </p:txBody>
      </p:sp>
      <p:sp>
        <p:nvSpPr>
          <p:cNvPr id="380" name="Google Shape;380;p47"/>
          <p:cNvSpPr txBox="1"/>
          <p:nvPr>
            <p:ph idx="6" type="subTitle"/>
          </p:nvPr>
        </p:nvSpPr>
        <p:spPr>
          <a:xfrm>
            <a:off x="720000" y="405990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81" name="Google Shape;381;p47"/>
          <p:cNvSpPr txBox="1"/>
          <p:nvPr>
            <p:ph idx="7" type="title"/>
          </p:nvPr>
        </p:nvSpPr>
        <p:spPr>
          <a:xfrm>
            <a:off x="3419271" y="363930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ÉTAPES DU PROJET</a:t>
            </a:r>
            <a:endParaRPr sz="1700"/>
          </a:p>
        </p:txBody>
      </p:sp>
      <p:sp>
        <p:nvSpPr>
          <p:cNvPr id="382" name="Google Shape;382;p47"/>
          <p:cNvSpPr txBox="1"/>
          <p:nvPr>
            <p:ph idx="8" type="subTitle"/>
          </p:nvPr>
        </p:nvSpPr>
        <p:spPr>
          <a:xfrm>
            <a:off x="3419271" y="405990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83" name="Google Shape;383;p47"/>
          <p:cNvSpPr txBox="1"/>
          <p:nvPr>
            <p:ph idx="9" type="title"/>
          </p:nvPr>
        </p:nvSpPr>
        <p:spPr>
          <a:xfrm>
            <a:off x="6118549" y="193765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OBJECTIFS DU PROJET</a:t>
            </a:r>
            <a:endParaRPr sz="1700"/>
          </a:p>
        </p:txBody>
      </p:sp>
      <p:sp>
        <p:nvSpPr>
          <p:cNvPr id="384" name="Google Shape;384;p47"/>
          <p:cNvSpPr txBox="1"/>
          <p:nvPr>
            <p:ph idx="13" type="subTitle"/>
          </p:nvPr>
        </p:nvSpPr>
        <p:spPr>
          <a:xfrm>
            <a:off x="6118549" y="23582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85" name="Google Shape;385;p47"/>
          <p:cNvSpPr txBox="1"/>
          <p:nvPr>
            <p:ph idx="14" type="title"/>
          </p:nvPr>
        </p:nvSpPr>
        <p:spPr>
          <a:xfrm>
            <a:off x="6118550" y="3639300"/>
            <a:ext cx="2305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NOTRE ÉQUIPE</a:t>
            </a:r>
            <a:endParaRPr sz="1700"/>
          </a:p>
        </p:txBody>
      </p:sp>
      <p:sp>
        <p:nvSpPr>
          <p:cNvPr id="386" name="Google Shape;386;p47"/>
          <p:cNvSpPr txBox="1"/>
          <p:nvPr>
            <p:ph idx="15" type="subTitle"/>
          </p:nvPr>
        </p:nvSpPr>
        <p:spPr>
          <a:xfrm>
            <a:off x="6118549" y="405990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Vous pouvez décrire ici le sujet de la section</a:t>
            </a:r>
            <a:endParaRPr/>
          </a:p>
        </p:txBody>
      </p:sp>
      <p:sp>
        <p:nvSpPr>
          <p:cNvPr id="387" name="Google Shape;387;p47"/>
          <p:cNvSpPr txBox="1"/>
          <p:nvPr>
            <p:ph idx="16" type="title"/>
          </p:nvPr>
        </p:nvSpPr>
        <p:spPr>
          <a:xfrm>
            <a:off x="1437900" y="136495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8" name="Google Shape;388;p47"/>
          <p:cNvSpPr txBox="1"/>
          <p:nvPr>
            <p:ph idx="17" type="title"/>
          </p:nvPr>
        </p:nvSpPr>
        <p:spPr>
          <a:xfrm>
            <a:off x="4137150" y="136495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9" name="Google Shape;389;p47"/>
          <p:cNvSpPr txBox="1"/>
          <p:nvPr>
            <p:ph idx="18" type="title"/>
          </p:nvPr>
        </p:nvSpPr>
        <p:spPr>
          <a:xfrm>
            <a:off x="6836400" y="136495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0" name="Google Shape;390;p47"/>
          <p:cNvSpPr txBox="1"/>
          <p:nvPr>
            <p:ph idx="19" type="title"/>
          </p:nvPr>
        </p:nvSpPr>
        <p:spPr>
          <a:xfrm>
            <a:off x="1437900" y="306660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91" name="Google Shape;391;p47"/>
          <p:cNvSpPr txBox="1"/>
          <p:nvPr>
            <p:ph idx="20" type="title"/>
          </p:nvPr>
        </p:nvSpPr>
        <p:spPr>
          <a:xfrm>
            <a:off x="4137150" y="306660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2" name="Google Shape;392;p47"/>
          <p:cNvSpPr txBox="1"/>
          <p:nvPr>
            <p:ph idx="21" type="title"/>
          </p:nvPr>
        </p:nvSpPr>
        <p:spPr>
          <a:xfrm>
            <a:off x="6836400" y="3066600"/>
            <a:ext cx="8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460425" y="1258725"/>
            <a:ext cx="4119300" cy="9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APLIKASI</a:t>
            </a:r>
            <a:endParaRPr/>
          </a:p>
        </p:txBody>
      </p:sp>
      <p:pic>
        <p:nvPicPr>
          <p:cNvPr id="227" name="Google Shape;227;p30"/>
          <p:cNvPicPr preferRelativeResize="0"/>
          <p:nvPr/>
        </p:nvPicPr>
        <p:blipFill>
          <a:blip r:embed="rId4">
            <a:alphaModFix/>
          </a:blip>
          <a:stretch>
            <a:fillRect/>
          </a:stretch>
        </p:blipFill>
        <p:spPr>
          <a:xfrm>
            <a:off x="5531562" y="0"/>
            <a:ext cx="2788826" cy="5143501"/>
          </a:xfrm>
          <a:prstGeom prst="rect">
            <a:avLst/>
          </a:prstGeom>
          <a:noFill/>
          <a:ln>
            <a:noFill/>
          </a:ln>
        </p:spPr>
      </p:pic>
      <p:sp>
        <p:nvSpPr>
          <p:cNvPr id="228" name="Google Shape;228;p30"/>
          <p:cNvSpPr txBox="1"/>
          <p:nvPr>
            <p:ph type="title"/>
          </p:nvPr>
        </p:nvSpPr>
        <p:spPr>
          <a:xfrm>
            <a:off x="99775" y="2739775"/>
            <a:ext cx="4119300" cy="9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a:t>
            </a:r>
            <a:endParaRPr/>
          </a:p>
        </p:txBody>
      </p:sp>
      <p:sp>
        <p:nvSpPr>
          <p:cNvPr id="229" name="Google Shape;229;p30"/>
          <p:cNvSpPr txBox="1"/>
          <p:nvPr>
            <p:ph type="title"/>
          </p:nvPr>
        </p:nvSpPr>
        <p:spPr>
          <a:xfrm>
            <a:off x="99775" y="1972775"/>
            <a:ext cx="4119300" cy="9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p:nvPr/>
        </p:nvSpPr>
        <p:spPr>
          <a:xfrm>
            <a:off x="974250" y="819150"/>
            <a:ext cx="7195500" cy="3505200"/>
          </a:xfrm>
          <a:prstGeom prst="roundRect">
            <a:avLst>
              <a:gd fmla="val 700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p:nvPr/>
        </p:nvSpPr>
        <p:spPr>
          <a:xfrm>
            <a:off x="3296109" y="-97784"/>
            <a:ext cx="2551785" cy="127557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
          <p:cNvSpPr txBox="1"/>
          <p:nvPr>
            <p:ph type="title"/>
          </p:nvPr>
        </p:nvSpPr>
        <p:spPr>
          <a:xfrm>
            <a:off x="1660050" y="3045001"/>
            <a:ext cx="582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-QUELQU'UN DE CÉLÈBRE</a:t>
            </a:r>
            <a:endParaRPr/>
          </a:p>
        </p:txBody>
      </p:sp>
      <p:sp>
        <p:nvSpPr>
          <p:cNvPr id="400" name="Google Shape;400;p48"/>
          <p:cNvSpPr txBox="1"/>
          <p:nvPr>
            <p:ph idx="1" type="subTitle"/>
          </p:nvPr>
        </p:nvSpPr>
        <p:spPr>
          <a:xfrm>
            <a:off x="1660050" y="1566600"/>
            <a:ext cx="58239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"Voici une citation. Des mots pleins de sagesse que quelqu'un d'important a dit et qui peuvent inspirer le lecteur".</a:t>
            </a:r>
            <a:endParaRPr/>
          </a:p>
        </p:txBody>
      </p:sp>
      <p:sp>
        <p:nvSpPr>
          <p:cNvPr id="401" name="Google Shape;401;p48"/>
          <p:cNvSpPr/>
          <p:nvPr/>
        </p:nvSpPr>
        <p:spPr>
          <a:xfrm>
            <a:off x="3547651" y="-41319"/>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629135" y="826525"/>
            <a:ext cx="24471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PRÉSENT</a:t>
            </a:r>
            <a:endParaRPr/>
          </a:p>
          <a:p>
            <a:pPr indent="0" lvl="0" marL="0" rtl="0" algn="ctr">
              <a:spcBef>
                <a:spcPts val="0"/>
              </a:spcBef>
              <a:spcAft>
                <a:spcPts val="0"/>
              </a:spcAft>
              <a:buNone/>
            </a:pPr>
            <a:r>
              <a:t/>
            </a:r>
            <a:endParaRPr/>
          </a:p>
        </p:txBody>
      </p:sp>
      <p:sp>
        <p:nvSpPr>
          <p:cNvPr id="407" name="Google Shape;407;p49"/>
          <p:cNvSpPr txBox="1"/>
          <p:nvPr>
            <p:ph idx="2" type="title"/>
          </p:nvPr>
        </p:nvSpPr>
        <p:spPr>
          <a:xfrm>
            <a:off x="5067783" y="2878525"/>
            <a:ext cx="24471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a:t>
            </a:r>
            <a:endParaRPr/>
          </a:p>
        </p:txBody>
      </p:sp>
      <p:sp>
        <p:nvSpPr>
          <p:cNvPr id="408" name="Google Shape;408;p49"/>
          <p:cNvSpPr txBox="1"/>
          <p:nvPr>
            <p:ph idx="1" type="subTitle"/>
          </p:nvPr>
        </p:nvSpPr>
        <p:spPr>
          <a:xfrm>
            <a:off x="5067788" y="3306275"/>
            <a:ext cx="24471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Vénus a un beau nom et est la deuxième planète à partir du Soleil. Elle est chaude et elle a une atmosphère toxique</a:t>
            </a:r>
            <a:endParaRPr/>
          </a:p>
        </p:txBody>
      </p:sp>
      <p:sp>
        <p:nvSpPr>
          <p:cNvPr id="409" name="Google Shape;409;p49"/>
          <p:cNvSpPr txBox="1"/>
          <p:nvPr>
            <p:ph idx="3" type="subTitle"/>
          </p:nvPr>
        </p:nvSpPr>
        <p:spPr>
          <a:xfrm>
            <a:off x="1629112" y="1254275"/>
            <a:ext cx="24471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Mercure est la planète la plus petite du système solaire. Elle n’est qu’un peu plus grande que la Lune</a:t>
            </a:r>
            <a:endParaRPr/>
          </a:p>
        </p:txBody>
      </p:sp>
      <p:pic>
        <p:nvPicPr>
          <p:cNvPr id="410" name="Google Shape;410;p49"/>
          <p:cNvPicPr preferRelativeResize="0"/>
          <p:nvPr/>
        </p:nvPicPr>
        <p:blipFill rotWithShape="1">
          <a:blip r:embed="rId3">
            <a:alphaModFix/>
          </a:blip>
          <a:srcRect b="20670" l="20147" r="8280" t="11065"/>
          <a:stretch/>
        </p:blipFill>
        <p:spPr>
          <a:xfrm>
            <a:off x="1270625" y="2592000"/>
            <a:ext cx="3164100" cy="2011500"/>
          </a:xfrm>
          <a:prstGeom prst="triangle">
            <a:avLst>
              <a:gd fmla="val 50000" name="adj"/>
            </a:avLst>
          </a:prstGeom>
          <a:noFill/>
          <a:ln>
            <a:noFill/>
          </a:ln>
        </p:spPr>
      </p:pic>
      <p:pic>
        <p:nvPicPr>
          <p:cNvPr id="411" name="Google Shape;411;p49"/>
          <p:cNvPicPr preferRelativeResize="0"/>
          <p:nvPr/>
        </p:nvPicPr>
        <p:blipFill rotWithShape="1">
          <a:blip r:embed="rId4">
            <a:alphaModFix/>
          </a:blip>
          <a:srcRect b="2380" l="0" r="0" t="2380"/>
          <a:stretch/>
        </p:blipFill>
        <p:spPr>
          <a:xfrm>
            <a:off x="4752875" y="540000"/>
            <a:ext cx="3164100" cy="2011500"/>
          </a:xfrm>
          <a:prstGeom prst="flowChartMerge">
            <a:avLst/>
          </a:prstGeom>
          <a:noFill/>
          <a:ln>
            <a:noFill/>
          </a:ln>
        </p:spPr>
      </p:pic>
      <p:sp>
        <p:nvSpPr>
          <p:cNvPr id="412" name="Google Shape;412;p49"/>
          <p:cNvSpPr/>
          <p:nvPr/>
        </p:nvSpPr>
        <p:spPr>
          <a:xfrm flipH="1">
            <a:off x="4785590" y="564606"/>
            <a:ext cx="3084285" cy="196228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rot="10800000">
            <a:off x="1303340" y="2641218"/>
            <a:ext cx="3084285" cy="196228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CONDITIONS PRINCIPALES</a:t>
            </a:r>
            <a:endParaRPr/>
          </a:p>
        </p:txBody>
      </p:sp>
      <p:sp>
        <p:nvSpPr>
          <p:cNvPr id="419" name="Google Shape;419;p50"/>
          <p:cNvSpPr txBox="1"/>
          <p:nvPr>
            <p:ph idx="6" type="subTitle"/>
          </p:nvPr>
        </p:nvSpPr>
        <p:spPr>
          <a:xfrm>
            <a:off x="787800" y="3305200"/>
            <a:ext cx="1575900" cy="71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Mercure est la planète la plus proche du Soleil </a:t>
            </a:r>
            <a:endParaRPr/>
          </a:p>
        </p:txBody>
      </p:sp>
      <p:sp>
        <p:nvSpPr>
          <p:cNvPr id="420" name="Google Shape;420;p50"/>
          <p:cNvSpPr txBox="1"/>
          <p:nvPr>
            <p:ph idx="2" type="title"/>
          </p:nvPr>
        </p:nvSpPr>
        <p:spPr>
          <a:xfrm>
            <a:off x="6780309" y="2881700"/>
            <a:ext cx="15759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VÉNUS</a:t>
            </a:r>
            <a:endParaRPr/>
          </a:p>
        </p:txBody>
      </p:sp>
      <p:sp>
        <p:nvSpPr>
          <p:cNvPr id="421" name="Google Shape;421;p50"/>
          <p:cNvSpPr txBox="1"/>
          <p:nvPr>
            <p:ph idx="1" type="subTitle"/>
          </p:nvPr>
        </p:nvSpPr>
        <p:spPr>
          <a:xfrm>
            <a:off x="6780300" y="3305300"/>
            <a:ext cx="1575900" cy="71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Vénus est la deuxième planète à partir du Soleil</a:t>
            </a:r>
            <a:endParaRPr/>
          </a:p>
        </p:txBody>
      </p:sp>
      <p:sp>
        <p:nvSpPr>
          <p:cNvPr id="422" name="Google Shape;422;p50"/>
          <p:cNvSpPr txBox="1"/>
          <p:nvPr>
            <p:ph idx="3" type="title"/>
          </p:nvPr>
        </p:nvSpPr>
        <p:spPr>
          <a:xfrm>
            <a:off x="4782791" y="2881700"/>
            <a:ext cx="15759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23" name="Google Shape;423;p50"/>
          <p:cNvSpPr txBox="1"/>
          <p:nvPr>
            <p:ph idx="4" type="subTitle"/>
          </p:nvPr>
        </p:nvSpPr>
        <p:spPr>
          <a:xfrm>
            <a:off x="4782796" y="3305300"/>
            <a:ext cx="1575900" cy="71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Elle a été nommée d'après un dieu romain</a:t>
            </a:r>
            <a:endParaRPr/>
          </a:p>
        </p:txBody>
      </p:sp>
      <p:sp>
        <p:nvSpPr>
          <p:cNvPr id="424" name="Google Shape;424;p50"/>
          <p:cNvSpPr txBox="1"/>
          <p:nvPr>
            <p:ph idx="5" type="title"/>
          </p:nvPr>
        </p:nvSpPr>
        <p:spPr>
          <a:xfrm>
            <a:off x="787809" y="2881700"/>
            <a:ext cx="15759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MERCURE</a:t>
            </a:r>
            <a:endParaRPr/>
          </a:p>
        </p:txBody>
      </p:sp>
      <p:sp>
        <p:nvSpPr>
          <p:cNvPr id="425" name="Google Shape;425;p50"/>
          <p:cNvSpPr txBox="1"/>
          <p:nvPr>
            <p:ph idx="7" type="title"/>
          </p:nvPr>
        </p:nvSpPr>
        <p:spPr>
          <a:xfrm>
            <a:off x="2785291" y="2881700"/>
            <a:ext cx="15759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SATURNE</a:t>
            </a:r>
            <a:endParaRPr/>
          </a:p>
        </p:txBody>
      </p:sp>
      <p:sp>
        <p:nvSpPr>
          <p:cNvPr id="426" name="Google Shape;426;p50"/>
          <p:cNvSpPr txBox="1"/>
          <p:nvPr>
            <p:ph idx="8" type="subTitle"/>
          </p:nvPr>
        </p:nvSpPr>
        <p:spPr>
          <a:xfrm>
            <a:off x="2785292" y="3305200"/>
            <a:ext cx="1575900" cy="71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Elle est composée d'hydrogène et d'hélium</a:t>
            </a:r>
            <a:endParaRPr/>
          </a:p>
        </p:txBody>
      </p:sp>
      <p:sp>
        <p:nvSpPr>
          <p:cNvPr id="427" name="Google Shape;427;p50"/>
          <p:cNvSpPr/>
          <p:nvPr/>
        </p:nvSpPr>
        <p:spPr>
          <a:xfrm rot="10800000">
            <a:off x="1143429" y="2089541"/>
            <a:ext cx="864647" cy="59952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flipH="1">
            <a:off x="3140929" y="2089541"/>
            <a:ext cx="864647" cy="59952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rot="10800000">
            <a:off x="5138429" y="2089541"/>
            <a:ext cx="864647" cy="59952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flipH="1">
            <a:off x="7135929" y="2089541"/>
            <a:ext cx="864647" cy="599522"/>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1429499" y="2333326"/>
            <a:ext cx="292469" cy="288994"/>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50"/>
          <p:cNvGrpSpPr/>
          <p:nvPr/>
        </p:nvGrpSpPr>
        <p:grpSpPr>
          <a:xfrm>
            <a:off x="5387170" y="2293781"/>
            <a:ext cx="367165" cy="368091"/>
            <a:chOff x="-63250675" y="2664125"/>
            <a:chExt cx="317425" cy="318225"/>
          </a:xfrm>
        </p:grpSpPr>
        <p:sp>
          <p:nvSpPr>
            <p:cNvPr id="433" name="Google Shape;433;p50"/>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50"/>
          <p:cNvGrpSpPr/>
          <p:nvPr/>
        </p:nvGrpSpPr>
        <p:grpSpPr>
          <a:xfrm>
            <a:off x="3411126" y="2147432"/>
            <a:ext cx="324242" cy="311133"/>
            <a:chOff x="-62890750" y="2296300"/>
            <a:chExt cx="330825" cy="317450"/>
          </a:xfrm>
        </p:grpSpPr>
        <p:sp>
          <p:nvSpPr>
            <p:cNvPr id="436" name="Google Shape;436;p50"/>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0"/>
          <p:cNvGrpSpPr/>
          <p:nvPr/>
        </p:nvGrpSpPr>
        <p:grpSpPr>
          <a:xfrm>
            <a:off x="7406123" y="2141811"/>
            <a:ext cx="325508" cy="322395"/>
            <a:chOff x="-59889100" y="2671925"/>
            <a:chExt cx="319000" cy="315950"/>
          </a:xfrm>
        </p:grpSpPr>
        <p:sp>
          <p:nvSpPr>
            <p:cNvPr id="440" name="Google Shape;440;p50"/>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a:t>
            </a:r>
            <a:endParaRPr>
              <a:solidFill>
                <a:srgbClr val="D9D9D9"/>
              </a:solidFill>
            </a:endParaRPr>
          </a:p>
        </p:txBody>
      </p:sp>
      <p:sp>
        <p:nvSpPr>
          <p:cNvPr id="449" name="Google Shape;449;p51"/>
          <p:cNvSpPr txBox="1"/>
          <p:nvPr>
            <p:ph idx="4294967295" type="subTitle"/>
          </p:nvPr>
        </p:nvSpPr>
        <p:spPr>
          <a:xfrm>
            <a:off x="720000" y="4344175"/>
            <a:ext cx="7704000" cy="25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Suivez le lien dans le graphique pour modifier ses données, puis collez le nouveau ici.</a:t>
            </a:r>
            <a:r>
              <a:rPr lang="en" sz="1100">
                <a:solidFill>
                  <a:schemeClr val="dk1"/>
                </a:solidFill>
              </a:rPr>
              <a:t> </a:t>
            </a:r>
            <a:r>
              <a:rPr b="1" lang="en" sz="1100">
                <a:solidFill>
                  <a:schemeClr val="dk1"/>
                </a:solidFill>
                <a:uFill>
                  <a:noFill/>
                </a:uFill>
                <a:hlinkClick r:id="rId3">
                  <a:extLst>
                    <a:ext uri="{A12FA001-AC4F-418D-AE19-62706E023703}">
                      <ahyp:hlinkClr val="tx"/>
                    </a:ext>
                  </a:extLst>
                </a:hlinkClick>
              </a:rPr>
              <a:t>Pour plus d'informations, cliquez ici</a:t>
            </a:r>
            <a:endParaRPr b="1" sz="1100">
              <a:solidFill>
                <a:schemeClr val="dk1"/>
              </a:solidFill>
            </a:endParaRPr>
          </a:p>
        </p:txBody>
      </p:sp>
      <p:sp>
        <p:nvSpPr>
          <p:cNvPr id="450" name="Google Shape;450;p51"/>
          <p:cNvSpPr/>
          <p:nvPr/>
        </p:nvSpPr>
        <p:spPr>
          <a:xfrm>
            <a:off x="720000" y="1355400"/>
            <a:ext cx="1764900" cy="929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p:nvPr/>
        </p:nvSpPr>
        <p:spPr>
          <a:xfrm>
            <a:off x="720000" y="2458775"/>
            <a:ext cx="1764900" cy="929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1"/>
          <p:cNvSpPr/>
          <p:nvPr/>
        </p:nvSpPr>
        <p:spPr>
          <a:xfrm>
            <a:off x="6659100" y="1355400"/>
            <a:ext cx="1764900" cy="929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6659100" y="2458775"/>
            <a:ext cx="1764900" cy="929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3886125" y="3594975"/>
            <a:ext cx="24216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Fjalla One"/>
                <a:ea typeface="Fjalla One"/>
                <a:cs typeface="Fjalla One"/>
                <a:sym typeface="Fjalla One"/>
              </a:rPr>
              <a:t>50 000 000</a:t>
            </a:r>
            <a:endParaRPr b="1" sz="2900">
              <a:latin typeface="Fjalla One"/>
              <a:ea typeface="Fjalla One"/>
              <a:cs typeface="Fjalla One"/>
              <a:sym typeface="Fjalla One"/>
            </a:endParaRPr>
          </a:p>
        </p:txBody>
      </p:sp>
      <p:pic>
        <p:nvPicPr>
          <p:cNvPr id="455" name="Google Shape;455;p51" title="Chart">
            <a:hlinkClick r:id="rId4"/>
          </p:cNvPr>
          <p:cNvPicPr preferRelativeResize="0"/>
          <p:nvPr/>
        </p:nvPicPr>
        <p:blipFill>
          <a:blip r:embed="rId5">
            <a:alphaModFix/>
          </a:blip>
          <a:stretch>
            <a:fillRect/>
          </a:stretch>
        </p:blipFill>
        <p:spPr>
          <a:xfrm>
            <a:off x="2717175" y="1219163"/>
            <a:ext cx="3709650" cy="2293795"/>
          </a:xfrm>
          <a:prstGeom prst="rect">
            <a:avLst/>
          </a:prstGeom>
          <a:noFill/>
          <a:ln>
            <a:noFill/>
          </a:ln>
        </p:spPr>
      </p:pic>
      <p:sp>
        <p:nvSpPr>
          <p:cNvPr id="456" name="Google Shape;456;p51"/>
          <p:cNvSpPr/>
          <p:nvPr/>
        </p:nvSpPr>
        <p:spPr>
          <a:xfrm>
            <a:off x="2841075" y="3594975"/>
            <a:ext cx="6951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900">
              <a:latin typeface="Fjalla One"/>
              <a:ea typeface="Fjalla One"/>
              <a:cs typeface="Fjalla One"/>
              <a:sym typeface="Fjalla One"/>
            </a:endParaRPr>
          </a:p>
        </p:txBody>
      </p:sp>
      <p:grpSp>
        <p:nvGrpSpPr>
          <p:cNvPr id="457" name="Google Shape;457;p51"/>
          <p:cNvGrpSpPr/>
          <p:nvPr/>
        </p:nvGrpSpPr>
        <p:grpSpPr>
          <a:xfrm>
            <a:off x="3012798" y="3714409"/>
            <a:ext cx="351663" cy="333831"/>
            <a:chOff x="6222125" y="2025975"/>
            <a:chExt cx="499450" cy="474125"/>
          </a:xfrm>
        </p:grpSpPr>
        <p:sp>
          <p:nvSpPr>
            <p:cNvPr id="458" name="Google Shape;458;p51"/>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 name="Google Shape;459;p51"/>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 name="Google Shape;460;p51"/>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1" name="Google Shape;461;p51"/>
          <p:cNvSpPr txBox="1"/>
          <p:nvPr>
            <p:ph idx="4294967295" type="subTitle"/>
          </p:nvPr>
        </p:nvSpPr>
        <p:spPr>
          <a:xfrm>
            <a:off x="720000" y="1494400"/>
            <a:ext cx="1200000" cy="6516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Des médias sociaux</a:t>
            </a:r>
            <a:endParaRPr>
              <a:solidFill>
                <a:schemeClr val="dk1"/>
              </a:solidFill>
            </a:endParaRPr>
          </a:p>
        </p:txBody>
      </p:sp>
      <p:sp>
        <p:nvSpPr>
          <p:cNvPr id="462" name="Google Shape;462;p51"/>
          <p:cNvSpPr txBox="1"/>
          <p:nvPr>
            <p:ph idx="4294967295" type="subTitle"/>
          </p:nvPr>
        </p:nvSpPr>
        <p:spPr>
          <a:xfrm>
            <a:off x="720000" y="2597825"/>
            <a:ext cx="1200000" cy="6516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Médias numériques</a:t>
            </a:r>
            <a:endParaRPr>
              <a:solidFill>
                <a:schemeClr val="dk1"/>
              </a:solidFill>
            </a:endParaRPr>
          </a:p>
        </p:txBody>
      </p:sp>
      <p:sp>
        <p:nvSpPr>
          <p:cNvPr id="463" name="Google Shape;463;p51"/>
          <p:cNvSpPr txBox="1"/>
          <p:nvPr>
            <p:ph idx="4294967295" type="subTitle"/>
          </p:nvPr>
        </p:nvSpPr>
        <p:spPr>
          <a:xfrm>
            <a:off x="7224000" y="1494400"/>
            <a:ext cx="1200000" cy="651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Radio et presse</a:t>
            </a:r>
            <a:endParaRPr>
              <a:solidFill>
                <a:schemeClr val="dk1"/>
              </a:solidFill>
            </a:endParaRPr>
          </a:p>
        </p:txBody>
      </p:sp>
      <p:sp>
        <p:nvSpPr>
          <p:cNvPr id="464" name="Google Shape;464;p51"/>
          <p:cNvSpPr txBox="1"/>
          <p:nvPr>
            <p:ph idx="4294967295" type="subTitle"/>
          </p:nvPr>
        </p:nvSpPr>
        <p:spPr>
          <a:xfrm>
            <a:off x="7224000" y="2597825"/>
            <a:ext cx="1200000" cy="651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a:t>
            </a:r>
            <a:r>
              <a:rPr lang="en"/>
              <a:t>anneaux d'affichage</a:t>
            </a:r>
            <a:endParaRPr>
              <a:solidFill>
                <a:schemeClr val="dk1"/>
              </a:solidFill>
            </a:endParaRPr>
          </a:p>
        </p:txBody>
      </p:sp>
      <p:grpSp>
        <p:nvGrpSpPr>
          <p:cNvPr id="465" name="Google Shape;465;p51"/>
          <p:cNvGrpSpPr/>
          <p:nvPr/>
        </p:nvGrpSpPr>
        <p:grpSpPr>
          <a:xfrm>
            <a:off x="1942136" y="1631865"/>
            <a:ext cx="377672" cy="376670"/>
            <a:chOff x="-937025" y="2064750"/>
            <a:chExt cx="292225" cy="291450"/>
          </a:xfrm>
        </p:grpSpPr>
        <p:sp>
          <p:nvSpPr>
            <p:cNvPr id="466" name="Google Shape;466;p51"/>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51"/>
          <p:cNvSpPr/>
          <p:nvPr/>
        </p:nvSpPr>
        <p:spPr>
          <a:xfrm>
            <a:off x="1942125" y="2735302"/>
            <a:ext cx="377672" cy="376638"/>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51"/>
          <p:cNvGrpSpPr/>
          <p:nvPr/>
        </p:nvGrpSpPr>
        <p:grpSpPr>
          <a:xfrm>
            <a:off x="6824189" y="1653271"/>
            <a:ext cx="333856" cy="333856"/>
            <a:chOff x="-2419325" y="2408150"/>
            <a:chExt cx="291450" cy="291450"/>
          </a:xfrm>
        </p:grpSpPr>
        <p:sp>
          <p:nvSpPr>
            <p:cNvPr id="471" name="Google Shape;471;p51"/>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51"/>
          <p:cNvGrpSpPr/>
          <p:nvPr/>
        </p:nvGrpSpPr>
        <p:grpSpPr>
          <a:xfrm>
            <a:off x="6824195" y="2733716"/>
            <a:ext cx="333843" cy="379819"/>
            <a:chOff x="-1684475" y="2049000"/>
            <a:chExt cx="257575" cy="293025"/>
          </a:xfrm>
        </p:grpSpPr>
        <p:sp>
          <p:nvSpPr>
            <p:cNvPr id="479" name="Google Shape;479;p51"/>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2223600" y="764074"/>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488" name="Google Shape;488;p52"/>
          <p:cNvSpPr txBox="1"/>
          <p:nvPr>
            <p:ph idx="1" type="subTitle"/>
          </p:nvPr>
        </p:nvSpPr>
        <p:spPr>
          <a:xfrm>
            <a:off x="2223600" y="1394588"/>
            <a:ext cx="46968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c’est la période de rotation de Jupiter</a:t>
            </a:r>
            <a:endParaRPr/>
          </a:p>
        </p:txBody>
      </p:sp>
      <p:sp>
        <p:nvSpPr>
          <p:cNvPr id="489" name="Google Shape;489;p52"/>
          <p:cNvSpPr txBox="1"/>
          <p:nvPr>
            <p:ph idx="2" type="title"/>
          </p:nvPr>
        </p:nvSpPr>
        <p:spPr>
          <a:xfrm>
            <a:off x="2223600" y="2045200"/>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333 000 000</a:t>
            </a:r>
            <a:endParaRPr/>
          </a:p>
        </p:txBody>
      </p:sp>
      <p:sp>
        <p:nvSpPr>
          <p:cNvPr id="490" name="Google Shape;490;p52"/>
          <p:cNvSpPr txBox="1"/>
          <p:nvPr>
            <p:ph idx="3" type="subTitle"/>
          </p:nvPr>
        </p:nvSpPr>
        <p:spPr>
          <a:xfrm>
            <a:off x="2223600" y="2680587"/>
            <a:ext cx="46968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terres est la masse du Soleil</a:t>
            </a:r>
            <a:endParaRPr/>
          </a:p>
        </p:txBody>
      </p:sp>
      <p:sp>
        <p:nvSpPr>
          <p:cNvPr id="491" name="Google Shape;491;p52"/>
          <p:cNvSpPr txBox="1"/>
          <p:nvPr>
            <p:ph idx="4" type="title"/>
          </p:nvPr>
        </p:nvSpPr>
        <p:spPr>
          <a:xfrm>
            <a:off x="2223600" y="3329150"/>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386 000 km</a:t>
            </a:r>
            <a:endParaRPr/>
          </a:p>
        </p:txBody>
      </p:sp>
      <p:sp>
        <p:nvSpPr>
          <p:cNvPr id="492" name="Google Shape;492;p52"/>
          <p:cNvSpPr txBox="1"/>
          <p:nvPr>
            <p:ph idx="5" type="subTitle"/>
          </p:nvPr>
        </p:nvSpPr>
        <p:spPr>
          <a:xfrm>
            <a:off x="2223600" y="3966034"/>
            <a:ext cx="46968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c’est la distance entre la Terre et la Lune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53"/>
          <p:cNvGrpSpPr/>
          <p:nvPr/>
        </p:nvGrpSpPr>
        <p:grpSpPr>
          <a:xfrm>
            <a:off x="720000" y="1440000"/>
            <a:ext cx="7717500" cy="2843350"/>
            <a:chOff x="720000" y="1440000"/>
            <a:chExt cx="7717500" cy="2843350"/>
          </a:xfrm>
        </p:grpSpPr>
        <p:sp>
          <p:nvSpPr>
            <p:cNvPr id="498" name="Google Shape;498;p53"/>
            <p:cNvSpPr/>
            <p:nvPr/>
          </p:nvSpPr>
          <p:spPr>
            <a:xfrm rot="-5400000">
              <a:off x="41700" y="2161750"/>
              <a:ext cx="2799900" cy="14433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flipH="1" rot="5400000">
              <a:off x="6315875" y="2161750"/>
              <a:ext cx="2799900" cy="14433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720000" y="1440000"/>
              <a:ext cx="7717500" cy="603900"/>
            </a:xfrm>
            <a:prstGeom prst="round2SameRect">
              <a:avLst>
                <a:gd fmla="val 43161"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2158525" y="2043850"/>
              <a:ext cx="4835700" cy="223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2" name="Google Shape;502;p53"/>
          <p:cNvGraphicFramePr/>
          <p:nvPr/>
        </p:nvGraphicFramePr>
        <p:xfrm>
          <a:off x="720000" y="1483575"/>
          <a:ext cx="3000000" cy="3000000"/>
        </p:xfrm>
        <a:graphic>
          <a:graphicData uri="http://schemas.openxmlformats.org/drawingml/2006/table">
            <a:tbl>
              <a:tblPr>
                <a:noFill/>
                <a:tableStyleId>{46235E75-DD16-41F1-9E12-E569FF545692}</a:tableStyleId>
              </a:tblPr>
              <a:tblGrid>
                <a:gridCol w="1438525"/>
                <a:gridCol w="4835650"/>
                <a:gridCol w="1429825"/>
              </a:tblGrid>
              <a:tr h="560200">
                <a:tc gridSpan="3">
                  <a:txBody>
                    <a:bodyPr/>
                    <a:lstStyle/>
                    <a:p>
                      <a:pPr indent="0" lvl="0" marL="0" rtl="0" algn="ctr">
                        <a:spcBef>
                          <a:spcPts val="0"/>
                        </a:spcBef>
                        <a:spcAft>
                          <a:spcPts val="0"/>
                        </a:spcAft>
                        <a:buNone/>
                      </a:pPr>
                      <a:r>
                        <a:rPr b="1" lang="en" sz="2000">
                          <a:solidFill>
                            <a:schemeClr val="dk1"/>
                          </a:solidFill>
                          <a:latin typeface="Fjalla One"/>
                          <a:ea typeface="Fjalla One"/>
                          <a:cs typeface="Fjalla One"/>
                          <a:sym typeface="Fjalla One"/>
                        </a:rPr>
                        <a:t>DESCRIPTION</a:t>
                      </a:r>
                      <a:endParaRPr b="1" sz="2000">
                        <a:solidFill>
                          <a:schemeClr val="dk1"/>
                        </a:solidFill>
                        <a:latin typeface="Fjalla One"/>
                        <a:ea typeface="Fjalla One"/>
                        <a:cs typeface="Fjalla One"/>
                        <a:sym typeface="Fjall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560200">
                <a:tc>
                  <a:txBody>
                    <a:bodyPr/>
                    <a:lstStyle/>
                    <a:p>
                      <a:pPr indent="0" lvl="0" marL="0" rtl="0" algn="ctr">
                        <a:spcBef>
                          <a:spcPts val="0"/>
                        </a:spcBef>
                        <a:spcAft>
                          <a:spcPts val="0"/>
                        </a:spcAft>
                        <a:buNone/>
                      </a:pPr>
                      <a:r>
                        <a:rPr b="1" lang="en" sz="2000">
                          <a:solidFill>
                            <a:schemeClr val="lt1"/>
                          </a:solidFill>
                          <a:latin typeface="Fjalla One"/>
                          <a:ea typeface="Fjalla One"/>
                          <a:cs typeface="Fjalla One"/>
                          <a:sym typeface="Fjalla One"/>
                        </a:rPr>
                        <a:t>BUT 1</a:t>
                      </a:r>
                      <a:endParaRPr b="1" sz="2000">
                        <a:solidFill>
                          <a:schemeClr val="lt1"/>
                        </a:solidFill>
                        <a:latin typeface="Fjalla One"/>
                        <a:ea typeface="Fjalla One"/>
                        <a:cs typeface="Fjalla One"/>
                        <a:sym typeface="Fjall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Vénus est la deuxième planète à partir du Soleil</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60200">
                <a:tc>
                  <a:txBody>
                    <a:bodyPr/>
                    <a:lstStyle/>
                    <a:p>
                      <a:pPr indent="0" lvl="0" marL="0" rtl="0" algn="ctr">
                        <a:spcBef>
                          <a:spcPts val="0"/>
                        </a:spcBef>
                        <a:spcAft>
                          <a:spcPts val="0"/>
                        </a:spcAft>
                        <a:buNone/>
                      </a:pPr>
                      <a:r>
                        <a:rPr b="1" lang="en" sz="2000">
                          <a:solidFill>
                            <a:schemeClr val="lt1"/>
                          </a:solidFill>
                          <a:latin typeface="Fjalla One"/>
                          <a:ea typeface="Fjalla One"/>
                          <a:cs typeface="Fjalla One"/>
                          <a:sym typeface="Fjalla One"/>
                        </a:rPr>
                        <a:t>BUT 2</a:t>
                      </a:r>
                      <a:endParaRPr b="1" sz="2000">
                        <a:solidFill>
                          <a:schemeClr val="lt1"/>
                        </a:solidFill>
                        <a:latin typeface="Fjalla One"/>
                        <a:ea typeface="Fjalla One"/>
                        <a:cs typeface="Fjalla One"/>
                        <a:sym typeface="Fjall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Mercure </a:t>
                      </a:r>
                      <a:r>
                        <a:rPr lang="en">
                          <a:solidFill>
                            <a:schemeClr val="dk1"/>
                          </a:solidFill>
                          <a:latin typeface="Lato"/>
                          <a:ea typeface="Lato"/>
                          <a:cs typeface="Lato"/>
                          <a:sym typeface="Lato"/>
                        </a:rPr>
                        <a:t>est la planète la plus proche du Soleil</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60200">
                <a:tc>
                  <a:txBody>
                    <a:bodyPr/>
                    <a:lstStyle/>
                    <a:p>
                      <a:pPr indent="0" lvl="0" marL="0" rtl="0" algn="ctr">
                        <a:spcBef>
                          <a:spcPts val="0"/>
                        </a:spcBef>
                        <a:spcAft>
                          <a:spcPts val="0"/>
                        </a:spcAft>
                        <a:buNone/>
                      </a:pPr>
                      <a:r>
                        <a:rPr b="1" lang="en" sz="2000">
                          <a:solidFill>
                            <a:schemeClr val="lt1"/>
                          </a:solidFill>
                          <a:latin typeface="Fjalla One"/>
                          <a:ea typeface="Fjalla One"/>
                          <a:cs typeface="Fjalla One"/>
                          <a:sym typeface="Fjalla One"/>
                        </a:rPr>
                        <a:t>BUT 3</a:t>
                      </a:r>
                      <a:endParaRPr b="1" sz="2000">
                        <a:solidFill>
                          <a:schemeClr val="lt1"/>
                        </a:solidFill>
                        <a:latin typeface="Fjalla One"/>
                        <a:ea typeface="Fjalla One"/>
                        <a:cs typeface="Fjalla One"/>
                        <a:sym typeface="Fjall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Saturne </a:t>
                      </a:r>
                      <a:r>
                        <a:rPr lang="en">
                          <a:solidFill>
                            <a:schemeClr val="dk1"/>
                          </a:solidFill>
                          <a:latin typeface="Lato"/>
                          <a:ea typeface="Lato"/>
                          <a:cs typeface="Lato"/>
                          <a:sym typeface="Lato"/>
                        </a:rPr>
                        <a:t>est composée d'hydrogène et d'hélium</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60200">
                <a:tc>
                  <a:txBody>
                    <a:bodyPr/>
                    <a:lstStyle/>
                    <a:p>
                      <a:pPr indent="0" lvl="0" marL="0" rtl="0" algn="ctr">
                        <a:spcBef>
                          <a:spcPts val="0"/>
                        </a:spcBef>
                        <a:spcAft>
                          <a:spcPts val="0"/>
                        </a:spcAft>
                        <a:buNone/>
                      </a:pPr>
                      <a:r>
                        <a:rPr b="1" lang="en" sz="2000">
                          <a:solidFill>
                            <a:schemeClr val="lt1"/>
                          </a:solidFill>
                          <a:latin typeface="Fjalla One"/>
                          <a:ea typeface="Fjalla One"/>
                          <a:cs typeface="Fjalla One"/>
                          <a:sym typeface="Fjalla One"/>
                        </a:rPr>
                        <a:t>BUT 4</a:t>
                      </a:r>
                      <a:endParaRPr b="1" sz="2000">
                        <a:solidFill>
                          <a:schemeClr val="lt1"/>
                        </a:solidFill>
                        <a:latin typeface="Fjalla One"/>
                        <a:ea typeface="Fjalla One"/>
                        <a:cs typeface="Fjalla One"/>
                        <a:sym typeface="Fjalla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Jupiter</a:t>
                      </a:r>
                      <a:r>
                        <a:rPr lang="en">
                          <a:solidFill>
                            <a:schemeClr val="dk1"/>
                          </a:solidFill>
                          <a:latin typeface="Lato"/>
                          <a:ea typeface="Lato"/>
                          <a:cs typeface="Lato"/>
                          <a:sym typeface="Lato"/>
                        </a:rPr>
                        <a:t> a été nommée d'après un dieu romain</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503" name="Google Shape;503;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OBJECTIFS DU PROJET</a:t>
            </a:r>
            <a:endParaRPr/>
          </a:p>
        </p:txBody>
      </p:sp>
      <p:grpSp>
        <p:nvGrpSpPr>
          <p:cNvPr id="504" name="Google Shape;504;p53"/>
          <p:cNvGrpSpPr/>
          <p:nvPr/>
        </p:nvGrpSpPr>
        <p:grpSpPr>
          <a:xfrm>
            <a:off x="7525942" y="2138873"/>
            <a:ext cx="366269" cy="369913"/>
            <a:chOff x="-64764500" y="2280550"/>
            <a:chExt cx="316650" cy="319800"/>
          </a:xfrm>
        </p:grpSpPr>
        <p:sp>
          <p:nvSpPr>
            <p:cNvPr id="505" name="Google Shape;505;p53"/>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53"/>
          <p:cNvGrpSpPr/>
          <p:nvPr/>
        </p:nvGrpSpPr>
        <p:grpSpPr>
          <a:xfrm>
            <a:off x="7589280" y="3820208"/>
            <a:ext cx="239610" cy="365517"/>
            <a:chOff x="-64343900" y="2282125"/>
            <a:chExt cx="207150" cy="316000"/>
          </a:xfrm>
        </p:grpSpPr>
        <p:sp>
          <p:nvSpPr>
            <p:cNvPr id="508" name="Google Shape;508;p53"/>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53"/>
          <p:cNvGrpSpPr/>
          <p:nvPr/>
        </p:nvGrpSpPr>
        <p:grpSpPr>
          <a:xfrm>
            <a:off x="7519123" y="2701059"/>
            <a:ext cx="379918" cy="366038"/>
            <a:chOff x="-63665750" y="1914325"/>
            <a:chExt cx="328450" cy="316450"/>
          </a:xfrm>
        </p:grpSpPr>
        <p:sp>
          <p:nvSpPr>
            <p:cNvPr id="511" name="Google Shape;511;p53"/>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53"/>
          <p:cNvGrpSpPr/>
          <p:nvPr/>
        </p:nvGrpSpPr>
        <p:grpSpPr>
          <a:xfrm>
            <a:off x="7524126" y="3259365"/>
            <a:ext cx="369913" cy="368554"/>
            <a:chOff x="-63666550" y="2278975"/>
            <a:chExt cx="319800" cy="318625"/>
          </a:xfrm>
        </p:grpSpPr>
        <p:sp>
          <p:nvSpPr>
            <p:cNvPr id="514" name="Google Shape;514;p53"/>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4"/>
          <p:cNvSpPr txBox="1"/>
          <p:nvPr>
            <p:ph type="title"/>
          </p:nvPr>
        </p:nvSpPr>
        <p:spPr>
          <a:xfrm>
            <a:off x="720000" y="1316303"/>
            <a:ext cx="3971700" cy="150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UNE IMAGE RENFORCE TOUJOURS LE CONCEPT</a:t>
            </a:r>
            <a:endParaRPr/>
          </a:p>
        </p:txBody>
      </p:sp>
      <p:sp>
        <p:nvSpPr>
          <p:cNvPr id="521" name="Google Shape;521;p54"/>
          <p:cNvSpPr txBox="1"/>
          <p:nvPr>
            <p:ph idx="1" type="subTitle"/>
          </p:nvPr>
        </p:nvSpPr>
        <p:spPr>
          <a:xfrm>
            <a:off x="720000" y="2822488"/>
            <a:ext cx="3971700" cy="100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Les images révèlent de grandes quantités de données, alors rappelez-vous: utilisez une image au lieu d'un long texte. Votre public l'appréciera</a:t>
            </a:r>
            <a:endParaRPr/>
          </a:p>
        </p:txBody>
      </p:sp>
      <p:pic>
        <p:nvPicPr>
          <p:cNvPr id="522" name="Google Shape;522;p54"/>
          <p:cNvPicPr preferRelativeResize="0"/>
          <p:nvPr/>
        </p:nvPicPr>
        <p:blipFill rotWithShape="1">
          <a:blip r:embed="rId3">
            <a:alphaModFix/>
          </a:blip>
          <a:srcRect b="30230" l="33725" r="23959" t="14392"/>
          <a:stretch/>
        </p:blipFill>
        <p:spPr>
          <a:xfrm>
            <a:off x="4912075" y="1316300"/>
            <a:ext cx="3511800" cy="2511000"/>
          </a:xfrm>
          <a:prstGeom prst="roundRect">
            <a:avLst>
              <a:gd fmla="val 10910" name="adj"/>
            </a:avLst>
          </a:prstGeom>
          <a:noFill/>
          <a:ln>
            <a:noFill/>
          </a:ln>
        </p:spPr>
      </p:pic>
      <p:sp>
        <p:nvSpPr>
          <p:cNvPr id="523" name="Google Shape;523;p54"/>
          <p:cNvSpPr/>
          <p:nvPr/>
        </p:nvSpPr>
        <p:spPr>
          <a:xfrm flipH="1" rot="-5400000">
            <a:off x="7106418" y="2854406"/>
            <a:ext cx="2889626" cy="168856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RÉSULTATS PRÉVUS</a:t>
            </a:r>
            <a:endParaRPr/>
          </a:p>
        </p:txBody>
      </p:sp>
      <p:sp>
        <p:nvSpPr>
          <p:cNvPr id="529" name="Google Shape;529;p55"/>
          <p:cNvSpPr txBox="1"/>
          <p:nvPr/>
        </p:nvSpPr>
        <p:spPr>
          <a:xfrm>
            <a:off x="720003" y="1952625"/>
            <a:ext cx="24744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242424"/>
                </a:solidFill>
                <a:latin typeface="Lato"/>
                <a:ea typeface="Lato"/>
                <a:cs typeface="Lato"/>
                <a:sym typeface="Lato"/>
              </a:rPr>
              <a:t>Revenu attendu pour 2022</a:t>
            </a:r>
            <a:endParaRPr>
              <a:solidFill>
                <a:srgbClr val="242424"/>
              </a:solidFill>
              <a:latin typeface="Lato"/>
              <a:ea typeface="Lato"/>
              <a:cs typeface="Lato"/>
              <a:sym typeface="Lato"/>
            </a:endParaRPr>
          </a:p>
        </p:txBody>
      </p:sp>
      <p:sp>
        <p:nvSpPr>
          <p:cNvPr id="530" name="Google Shape;530;p55"/>
          <p:cNvSpPr txBox="1"/>
          <p:nvPr/>
        </p:nvSpPr>
        <p:spPr>
          <a:xfrm>
            <a:off x="720000" y="1529025"/>
            <a:ext cx="2474400" cy="42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1"/>
                </a:solidFill>
                <a:latin typeface="Fjalla One"/>
                <a:ea typeface="Fjalla One"/>
                <a:cs typeface="Fjalla One"/>
                <a:sym typeface="Fjalla One"/>
              </a:rPr>
              <a:t>20 000</a:t>
            </a:r>
            <a:endParaRPr b="1" sz="3000">
              <a:solidFill>
                <a:schemeClr val="accent1"/>
              </a:solidFill>
              <a:latin typeface="Fjalla One"/>
              <a:ea typeface="Fjalla One"/>
              <a:cs typeface="Fjalla One"/>
              <a:sym typeface="Fjalla One"/>
            </a:endParaRPr>
          </a:p>
        </p:txBody>
      </p:sp>
      <p:sp>
        <p:nvSpPr>
          <p:cNvPr id="531" name="Google Shape;531;p55"/>
          <p:cNvSpPr txBox="1"/>
          <p:nvPr/>
        </p:nvSpPr>
        <p:spPr>
          <a:xfrm>
            <a:off x="720003" y="3515950"/>
            <a:ext cx="24744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242424"/>
                </a:solidFill>
                <a:latin typeface="Lato"/>
                <a:ea typeface="Lato"/>
                <a:cs typeface="Lato"/>
                <a:sym typeface="Lato"/>
              </a:rPr>
              <a:t>Nouveaux employés en 2022</a:t>
            </a:r>
            <a:endParaRPr>
              <a:solidFill>
                <a:srgbClr val="242424"/>
              </a:solidFill>
              <a:latin typeface="Lato"/>
              <a:ea typeface="Lato"/>
              <a:cs typeface="Lato"/>
              <a:sym typeface="Lato"/>
            </a:endParaRPr>
          </a:p>
        </p:txBody>
      </p:sp>
      <p:sp>
        <p:nvSpPr>
          <p:cNvPr id="532" name="Google Shape;532;p55"/>
          <p:cNvSpPr txBox="1"/>
          <p:nvPr/>
        </p:nvSpPr>
        <p:spPr>
          <a:xfrm>
            <a:off x="720000" y="3092350"/>
            <a:ext cx="2474400" cy="42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1"/>
                </a:solidFill>
                <a:latin typeface="Fjalla One"/>
                <a:ea typeface="Fjalla One"/>
                <a:cs typeface="Fjalla One"/>
                <a:sym typeface="Fjalla One"/>
              </a:rPr>
              <a:t>100</a:t>
            </a:r>
            <a:endParaRPr b="1" sz="3000">
              <a:solidFill>
                <a:schemeClr val="accent1"/>
              </a:solidFill>
              <a:latin typeface="Fjalla One"/>
              <a:ea typeface="Fjalla One"/>
              <a:cs typeface="Fjalla One"/>
              <a:sym typeface="Fjalla One"/>
            </a:endParaRPr>
          </a:p>
        </p:txBody>
      </p:sp>
      <p:sp>
        <p:nvSpPr>
          <p:cNvPr id="533" name="Google Shape;533;p55"/>
          <p:cNvSpPr txBox="1"/>
          <p:nvPr>
            <p:ph idx="4294967295" type="subTitle"/>
          </p:nvPr>
        </p:nvSpPr>
        <p:spPr>
          <a:xfrm>
            <a:off x="720000" y="4344175"/>
            <a:ext cx="7704000" cy="25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Suivez le lien dans le graphique pour modifier ses données, puis collez le nouveau ici.</a:t>
            </a:r>
            <a:r>
              <a:rPr lang="en" sz="1100">
                <a:solidFill>
                  <a:schemeClr val="dk1"/>
                </a:solidFill>
              </a:rPr>
              <a:t> </a:t>
            </a:r>
            <a:r>
              <a:rPr b="1" lang="en" sz="1100">
                <a:solidFill>
                  <a:schemeClr val="dk1"/>
                </a:solidFill>
                <a:uFill>
                  <a:noFill/>
                </a:uFill>
                <a:hlinkClick r:id="rId3">
                  <a:extLst>
                    <a:ext uri="{A12FA001-AC4F-418D-AE19-62706E023703}">
                      <ahyp:hlinkClr val="tx"/>
                    </a:ext>
                  </a:extLst>
                </a:hlinkClick>
              </a:rPr>
              <a:t>Pour plus d'informations, cliquez ici</a:t>
            </a:r>
            <a:endParaRPr b="1" sz="1100">
              <a:solidFill>
                <a:schemeClr val="dk1"/>
              </a:solidFill>
            </a:endParaRPr>
          </a:p>
        </p:txBody>
      </p:sp>
      <p:pic>
        <p:nvPicPr>
          <p:cNvPr id="534" name="Google Shape;534;p55" title="Chart">
            <a:hlinkClick r:id="rId4"/>
          </p:cNvPr>
          <p:cNvPicPr preferRelativeResize="0"/>
          <p:nvPr/>
        </p:nvPicPr>
        <p:blipFill>
          <a:blip r:embed="rId5">
            <a:alphaModFix/>
          </a:blip>
          <a:stretch>
            <a:fillRect/>
          </a:stretch>
        </p:blipFill>
        <p:spPr>
          <a:xfrm>
            <a:off x="4025593" y="1403975"/>
            <a:ext cx="4398408" cy="2719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6"/>
          <p:cNvSpPr txBox="1"/>
          <p:nvPr>
            <p:ph type="title"/>
          </p:nvPr>
        </p:nvSpPr>
        <p:spPr>
          <a:xfrm>
            <a:off x="4836000" y="1662600"/>
            <a:ext cx="33429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COUP D'ŒIL</a:t>
            </a:r>
            <a:endParaRPr/>
          </a:p>
        </p:txBody>
      </p:sp>
      <p:sp>
        <p:nvSpPr>
          <p:cNvPr id="540" name="Google Shape;540;p56"/>
          <p:cNvSpPr txBox="1"/>
          <p:nvPr>
            <p:ph idx="1" type="subTitle"/>
          </p:nvPr>
        </p:nvSpPr>
        <p:spPr>
          <a:xfrm>
            <a:off x="4836000" y="2400625"/>
            <a:ext cx="3342900" cy="10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Vous pouvez remplacer l'image à l'écran par votre propre travail. Faites un clic droit dessus et sélectionnez "Remplacer l'image"</a:t>
            </a:r>
            <a:endParaRPr/>
          </a:p>
        </p:txBody>
      </p:sp>
      <p:sp>
        <p:nvSpPr>
          <p:cNvPr id="541" name="Google Shape;541;p56"/>
          <p:cNvSpPr/>
          <p:nvPr/>
        </p:nvSpPr>
        <p:spPr>
          <a:xfrm>
            <a:off x="720000" y="1288950"/>
            <a:ext cx="3546000" cy="2565600"/>
          </a:xfrm>
          <a:prstGeom prst="roundRect">
            <a:avLst>
              <a:gd fmla="val 429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56"/>
          <p:cNvGrpSpPr/>
          <p:nvPr/>
        </p:nvGrpSpPr>
        <p:grpSpPr>
          <a:xfrm>
            <a:off x="968869" y="3488015"/>
            <a:ext cx="3048519" cy="300593"/>
            <a:chOff x="4841943" y="3886997"/>
            <a:chExt cx="3311448" cy="326519"/>
          </a:xfrm>
        </p:grpSpPr>
        <p:grpSp>
          <p:nvGrpSpPr>
            <p:cNvPr id="543" name="Google Shape;543;p56"/>
            <p:cNvGrpSpPr/>
            <p:nvPr/>
          </p:nvGrpSpPr>
          <p:grpSpPr>
            <a:xfrm>
              <a:off x="4841949" y="3886997"/>
              <a:ext cx="3311442" cy="95507"/>
              <a:chOff x="5238562" y="4064338"/>
              <a:chExt cx="2868043" cy="82719"/>
            </a:xfrm>
          </p:grpSpPr>
          <p:sp>
            <p:nvSpPr>
              <p:cNvPr id="544" name="Google Shape;544;p56"/>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6"/>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6"/>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56"/>
            <p:cNvGrpSpPr/>
            <p:nvPr/>
          </p:nvGrpSpPr>
          <p:grpSpPr>
            <a:xfrm>
              <a:off x="4841943" y="4088524"/>
              <a:ext cx="1580463" cy="119299"/>
              <a:chOff x="950116" y="4374618"/>
              <a:chExt cx="1885769" cy="142345"/>
            </a:xfrm>
          </p:grpSpPr>
          <p:sp>
            <p:nvSpPr>
              <p:cNvPr id="548" name="Google Shape;548;p56"/>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6"/>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6"/>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6"/>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6"/>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6"/>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6"/>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6"/>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6"/>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6"/>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6"/>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6"/>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6"/>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6"/>
            <p:cNvGrpSpPr/>
            <p:nvPr/>
          </p:nvGrpSpPr>
          <p:grpSpPr>
            <a:xfrm>
              <a:off x="6740408" y="4082745"/>
              <a:ext cx="1412936" cy="130770"/>
              <a:chOff x="2935989" y="4367723"/>
              <a:chExt cx="1685879" cy="156032"/>
            </a:xfrm>
          </p:grpSpPr>
          <p:sp>
            <p:nvSpPr>
              <p:cNvPr id="567" name="Google Shape;567;p56"/>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6"/>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6"/>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6"/>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6"/>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6"/>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6"/>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6"/>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6"/>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6"/>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83" name="Google Shape;583;p56"/>
          <p:cNvPicPr preferRelativeResize="0"/>
          <p:nvPr/>
        </p:nvPicPr>
        <p:blipFill rotWithShape="1">
          <a:blip r:embed="rId3">
            <a:alphaModFix/>
          </a:blip>
          <a:srcRect b="0" l="553" r="553" t="0"/>
          <a:stretch/>
        </p:blipFill>
        <p:spPr>
          <a:xfrm>
            <a:off x="968787" y="1546991"/>
            <a:ext cx="3048046" cy="1733798"/>
          </a:xfrm>
          <a:prstGeom prst="rect">
            <a:avLst/>
          </a:prstGeom>
          <a:noFill/>
          <a:ln cap="flat" cmpd="sng" w="9525">
            <a:solidFill>
              <a:srgbClr val="595959"/>
            </a:solidFill>
            <a:prstDash val="solid"/>
            <a:round/>
            <a:headEnd len="sm" w="sm" type="none"/>
            <a:tailEnd len="sm" w="sm" type="none"/>
          </a:ln>
        </p:spPr>
      </p:pic>
      <p:grpSp>
        <p:nvGrpSpPr>
          <p:cNvPr id="584" name="Google Shape;584;p56"/>
          <p:cNvGrpSpPr/>
          <p:nvPr/>
        </p:nvGrpSpPr>
        <p:grpSpPr>
          <a:xfrm>
            <a:off x="2195971" y="2116533"/>
            <a:ext cx="594808" cy="594823"/>
            <a:chOff x="2389708" y="2922863"/>
            <a:chExt cx="300378" cy="300385"/>
          </a:xfrm>
        </p:grpSpPr>
        <p:sp>
          <p:nvSpPr>
            <p:cNvPr id="585" name="Google Shape;585;p56"/>
            <p:cNvSpPr/>
            <p:nvPr/>
          </p:nvSpPr>
          <p:spPr>
            <a:xfrm>
              <a:off x="2389708" y="2922863"/>
              <a:ext cx="300378" cy="300385"/>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6"/>
            <p:cNvSpPr/>
            <p:nvPr/>
          </p:nvSpPr>
          <p:spPr>
            <a:xfrm>
              <a:off x="2488850" y="3005373"/>
              <a:ext cx="135374" cy="135374"/>
            </a:xfrm>
            <a:custGeom>
              <a:rect b="b" l="l" r="r" t="t"/>
              <a:pathLst>
                <a:path extrusionOk="0" h="17883" w="17883">
                  <a:moveTo>
                    <a:pt x="0" y="1"/>
                  </a:moveTo>
                  <a:lnTo>
                    <a:pt x="0" y="17882"/>
                  </a:lnTo>
                  <a:lnTo>
                    <a:pt x="17883" y="894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ÉTAPES DU PROJET</a:t>
            </a:r>
            <a:endParaRPr/>
          </a:p>
        </p:txBody>
      </p:sp>
      <p:sp>
        <p:nvSpPr>
          <p:cNvPr id="592" name="Google Shape;592;p57"/>
          <p:cNvSpPr/>
          <p:nvPr/>
        </p:nvSpPr>
        <p:spPr>
          <a:xfrm>
            <a:off x="879071" y="2411785"/>
            <a:ext cx="751663" cy="739737"/>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7"/>
          <p:cNvSpPr txBox="1"/>
          <p:nvPr/>
        </p:nvSpPr>
        <p:spPr>
          <a:xfrm>
            <a:off x="2910275" y="2106675"/>
            <a:ext cx="1975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424"/>
                </a:solidFill>
                <a:latin typeface="Lato"/>
                <a:ea typeface="Lato"/>
                <a:cs typeface="Lato"/>
                <a:sym typeface="Lato"/>
              </a:rPr>
              <a:t>Mercure est la planète la plus proche du Soleil </a:t>
            </a:r>
            <a:endParaRPr>
              <a:solidFill>
                <a:srgbClr val="242424"/>
              </a:solidFill>
              <a:latin typeface="Lato"/>
              <a:ea typeface="Lato"/>
              <a:cs typeface="Lato"/>
              <a:sym typeface="Lato"/>
            </a:endParaRPr>
          </a:p>
        </p:txBody>
      </p:sp>
      <p:sp>
        <p:nvSpPr>
          <p:cNvPr id="594" name="Google Shape;594;p57"/>
          <p:cNvSpPr txBox="1"/>
          <p:nvPr/>
        </p:nvSpPr>
        <p:spPr>
          <a:xfrm>
            <a:off x="720003" y="1683075"/>
            <a:ext cx="10698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ÉTAPE 1</a:t>
            </a:r>
            <a:endParaRPr b="1" sz="2000">
              <a:solidFill>
                <a:schemeClr val="accent1"/>
              </a:solidFill>
              <a:latin typeface="Fjalla One"/>
              <a:ea typeface="Fjalla One"/>
              <a:cs typeface="Fjalla One"/>
              <a:sym typeface="Fjalla One"/>
            </a:endParaRPr>
          </a:p>
        </p:txBody>
      </p:sp>
      <p:sp>
        <p:nvSpPr>
          <p:cNvPr id="595" name="Google Shape;595;p57"/>
          <p:cNvSpPr txBox="1"/>
          <p:nvPr/>
        </p:nvSpPr>
        <p:spPr>
          <a:xfrm>
            <a:off x="720003" y="3456625"/>
            <a:ext cx="10698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ÉTAPE 2</a:t>
            </a:r>
            <a:endParaRPr b="1" sz="2000">
              <a:solidFill>
                <a:schemeClr val="accent1"/>
              </a:solidFill>
              <a:latin typeface="Fjalla One"/>
              <a:ea typeface="Fjalla One"/>
              <a:cs typeface="Fjalla One"/>
              <a:sym typeface="Fjalla One"/>
            </a:endParaRPr>
          </a:p>
        </p:txBody>
      </p:sp>
      <p:sp>
        <p:nvSpPr>
          <p:cNvPr id="596" name="Google Shape;596;p57"/>
          <p:cNvSpPr txBox="1"/>
          <p:nvPr/>
        </p:nvSpPr>
        <p:spPr>
          <a:xfrm>
            <a:off x="2910273" y="1683075"/>
            <a:ext cx="19752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MERCURE</a:t>
            </a:r>
            <a:endParaRPr b="1" sz="2000">
              <a:solidFill>
                <a:schemeClr val="accent1"/>
              </a:solidFill>
              <a:latin typeface="Fjalla One"/>
              <a:ea typeface="Fjalla One"/>
              <a:cs typeface="Fjalla One"/>
              <a:sym typeface="Fjalla One"/>
            </a:endParaRPr>
          </a:p>
        </p:txBody>
      </p:sp>
      <p:cxnSp>
        <p:nvCxnSpPr>
          <p:cNvPr id="597" name="Google Shape;597;p57"/>
          <p:cNvCxnSpPr>
            <a:stCxn id="594" idx="3"/>
            <a:endCxn id="596" idx="1"/>
          </p:cNvCxnSpPr>
          <p:nvPr/>
        </p:nvCxnSpPr>
        <p:spPr>
          <a:xfrm>
            <a:off x="1789803" y="1894875"/>
            <a:ext cx="1120500" cy="0"/>
          </a:xfrm>
          <a:prstGeom prst="straightConnector1">
            <a:avLst/>
          </a:prstGeom>
          <a:noFill/>
          <a:ln cap="flat" cmpd="sng" w="9525">
            <a:solidFill>
              <a:schemeClr val="accent1"/>
            </a:solidFill>
            <a:prstDash val="solid"/>
            <a:round/>
            <a:headEnd len="med" w="med" type="none"/>
            <a:tailEnd len="med" w="med" type="none"/>
          </a:ln>
        </p:spPr>
      </p:cxnSp>
      <p:sp>
        <p:nvSpPr>
          <p:cNvPr id="598" name="Google Shape;598;p57"/>
          <p:cNvSpPr txBox="1"/>
          <p:nvPr/>
        </p:nvSpPr>
        <p:spPr>
          <a:xfrm>
            <a:off x="6005950" y="2106675"/>
            <a:ext cx="1975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424"/>
                </a:solidFill>
                <a:latin typeface="Lato"/>
                <a:ea typeface="Lato"/>
                <a:cs typeface="Lato"/>
                <a:sym typeface="Lato"/>
              </a:rPr>
              <a:t>Elle a un beau nom, mais il y fait très chaud</a:t>
            </a:r>
            <a:endParaRPr>
              <a:solidFill>
                <a:srgbClr val="242424"/>
              </a:solidFill>
              <a:latin typeface="Lato"/>
              <a:ea typeface="Lato"/>
              <a:cs typeface="Lato"/>
              <a:sym typeface="Lato"/>
            </a:endParaRPr>
          </a:p>
        </p:txBody>
      </p:sp>
      <p:sp>
        <p:nvSpPr>
          <p:cNvPr id="599" name="Google Shape;599;p57"/>
          <p:cNvSpPr txBox="1"/>
          <p:nvPr/>
        </p:nvSpPr>
        <p:spPr>
          <a:xfrm>
            <a:off x="6005948" y="1683075"/>
            <a:ext cx="19752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VÉNUS</a:t>
            </a:r>
            <a:endParaRPr b="1" sz="2000">
              <a:solidFill>
                <a:schemeClr val="accent1"/>
              </a:solidFill>
              <a:latin typeface="Fjalla One"/>
              <a:ea typeface="Fjalla One"/>
              <a:cs typeface="Fjalla One"/>
              <a:sym typeface="Fjalla One"/>
            </a:endParaRPr>
          </a:p>
        </p:txBody>
      </p:sp>
      <p:cxnSp>
        <p:nvCxnSpPr>
          <p:cNvPr id="600" name="Google Shape;600;p57"/>
          <p:cNvCxnSpPr>
            <a:stCxn id="596" idx="3"/>
            <a:endCxn id="599" idx="1"/>
          </p:cNvCxnSpPr>
          <p:nvPr/>
        </p:nvCxnSpPr>
        <p:spPr>
          <a:xfrm>
            <a:off x="4885473" y="1894875"/>
            <a:ext cx="1120500" cy="0"/>
          </a:xfrm>
          <a:prstGeom prst="straightConnector1">
            <a:avLst/>
          </a:prstGeom>
          <a:noFill/>
          <a:ln cap="flat" cmpd="sng" w="9525">
            <a:solidFill>
              <a:schemeClr val="accent1"/>
            </a:solidFill>
            <a:prstDash val="solid"/>
            <a:round/>
            <a:headEnd len="med" w="med" type="none"/>
            <a:tailEnd len="med" w="med" type="none"/>
          </a:ln>
        </p:spPr>
      </p:cxnSp>
      <p:sp>
        <p:nvSpPr>
          <p:cNvPr id="601" name="Google Shape;601;p57"/>
          <p:cNvSpPr txBox="1"/>
          <p:nvPr/>
        </p:nvSpPr>
        <p:spPr>
          <a:xfrm>
            <a:off x="2910275" y="3880225"/>
            <a:ext cx="1975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424"/>
                </a:solidFill>
                <a:latin typeface="Lato"/>
                <a:ea typeface="Lato"/>
                <a:cs typeface="Lato"/>
                <a:sym typeface="Lato"/>
              </a:rPr>
              <a:t>Mars est en fait un endroit très froid</a:t>
            </a:r>
            <a:endParaRPr>
              <a:solidFill>
                <a:srgbClr val="242424"/>
              </a:solidFill>
              <a:latin typeface="Lato"/>
              <a:ea typeface="Lato"/>
              <a:cs typeface="Lato"/>
              <a:sym typeface="Lato"/>
            </a:endParaRPr>
          </a:p>
        </p:txBody>
      </p:sp>
      <p:sp>
        <p:nvSpPr>
          <p:cNvPr id="602" name="Google Shape;602;p57"/>
          <p:cNvSpPr txBox="1"/>
          <p:nvPr/>
        </p:nvSpPr>
        <p:spPr>
          <a:xfrm>
            <a:off x="2910273" y="3456625"/>
            <a:ext cx="19752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MARS</a:t>
            </a:r>
            <a:endParaRPr b="1" sz="2000">
              <a:solidFill>
                <a:schemeClr val="accent1"/>
              </a:solidFill>
              <a:latin typeface="Fjalla One"/>
              <a:ea typeface="Fjalla One"/>
              <a:cs typeface="Fjalla One"/>
              <a:sym typeface="Fjalla One"/>
            </a:endParaRPr>
          </a:p>
        </p:txBody>
      </p:sp>
      <p:cxnSp>
        <p:nvCxnSpPr>
          <p:cNvPr id="603" name="Google Shape;603;p57"/>
          <p:cNvCxnSpPr>
            <a:stCxn id="595" idx="3"/>
            <a:endCxn id="602" idx="1"/>
          </p:cNvCxnSpPr>
          <p:nvPr/>
        </p:nvCxnSpPr>
        <p:spPr>
          <a:xfrm>
            <a:off x="1789803" y="3668425"/>
            <a:ext cx="1120500" cy="0"/>
          </a:xfrm>
          <a:prstGeom prst="straightConnector1">
            <a:avLst/>
          </a:prstGeom>
          <a:noFill/>
          <a:ln cap="flat" cmpd="sng" w="9525">
            <a:solidFill>
              <a:schemeClr val="accent1"/>
            </a:solidFill>
            <a:prstDash val="solid"/>
            <a:round/>
            <a:headEnd len="med" w="med" type="none"/>
            <a:tailEnd len="med" w="med" type="none"/>
          </a:ln>
        </p:spPr>
      </p:cxnSp>
      <p:sp>
        <p:nvSpPr>
          <p:cNvPr id="604" name="Google Shape;604;p57"/>
          <p:cNvSpPr txBox="1"/>
          <p:nvPr/>
        </p:nvSpPr>
        <p:spPr>
          <a:xfrm>
            <a:off x="6005950" y="3880225"/>
            <a:ext cx="19752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42424"/>
                </a:solidFill>
                <a:latin typeface="Lato"/>
                <a:ea typeface="Lato"/>
                <a:cs typeface="Lato"/>
                <a:sym typeface="Lato"/>
              </a:rPr>
              <a:t>C’est la plus grande planète de toutes</a:t>
            </a:r>
            <a:endParaRPr>
              <a:solidFill>
                <a:srgbClr val="242424"/>
              </a:solidFill>
              <a:latin typeface="Lato"/>
              <a:ea typeface="Lato"/>
              <a:cs typeface="Lato"/>
              <a:sym typeface="Lato"/>
            </a:endParaRPr>
          </a:p>
        </p:txBody>
      </p:sp>
      <p:sp>
        <p:nvSpPr>
          <p:cNvPr id="605" name="Google Shape;605;p57"/>
          <p:cNvSpPr txBox="1"/>
          <p:nvPr/>
        </p:nvSpPr>
        <p:spPr>
          <a:xfrm>
            <a:off x="6005948" y="3456625"/>
            <a:ext cx="19752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JUPITER</a:t>
            </a:r>
            <a:endParaRPr b="1" sz="2000">
              <a:solidFill>
                <a:schemeClr val="accent1"/>
              </a:solidFill>
              <a:latin typeface="Fjalla One"/>
              <a:ea typeface="Fjalla One"/>
              <a:cs typeface="Fjalla One"/>
              <a:sym typeface="Fjalla One"/>
            </a:endParaRPr>
          </a:p>
        </p:txBody>
      </p:sp>
      <p:cxnSp>
        <p:nvCxnSpPr>
          <p:cNvPr id="606" name="Google Shape;606;p57"/>
          <p:cNvCxnSpPr>
            <a:stCxn id="602" idx="3"/>
            <a:endCxn id="605" idx="1"/>
          </p:cNvCxnSpPr>
          <p:nvPr/>
        </p:nvCxnSpPr>
        <p:spPr>
          <a:xfrm>
            <a:off x="4885473" y="3668425"/>
            <a:ext cx="1120500" cy="0"/>
          </a:xfrm>
          <a:prstGeom prst="straightConnector1">
            <a:avLst/>
          </a:prstGeom>
          <a:noFill/>
          <a:ln cap="flat" cmpd="sng" w="9525">
            <a:solidFill>
              <a:schemeClr val="accent1"/>
            </a:solidFill>
            <a:prstDash val="solid"/>
            <a:round/>
            <a:headEnd len="med" w="med" type="none"/>
            <a:tailEnd len="med" w="med" type="none"/>
          </a:ln>
        </p:spPr>
      </p:cxnSp>
      <p:cxnSp>
        <p:nvCxnSpPr>
          <p:cNvPr id="607" name="Google Shape;607;p57"/>
          <p:cNvCxnSpPr>
            <a:stCxn id="599" idx="3"/>
            <a:endCxn id="605" idx="3"/>
          </p:cNvCxnSpPr>
          <p:nvPr/>
        </p:nvCxnSpPr>
        <p:spPr>
          <a:xfrm>
            <a:off x="7981148" y="1894875"/>
            <a:ext cx="600" cy="1773600"/>
          </a:xfrm>
          <a:prstGeom prst="bentConnector3">
            <a:avLst>
              <a:gd fmla="val 73808736" name="adj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4380250" y="1463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Aplikasi apa ?</a:t>
            </a:r>
            <a:endParaRPr/>
          </a:p>
        </p:txBody>
      </p:sp>
      <p:sp>
        <p:nvSpPr>
          <p:cNvPr id="235" name="Google Shape;235;p31"/>
          <p:cNvSpPr txBox="1"/>
          <p:nvPr>
            <p:ph idx="1" type="body"/>
          </p:nvPr>
        </p:nvSpPr>
        <p:spPr>
          <a:xfrm>
            <a:off x="3025300" y="1271100"/>
            <a:ext cx="5604300" cy="26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p>
          <a:p>
            <a:pPr indent="0" lvl="0" marL="0" rtl="0" algn="just">
              <a:spcBef>
                <a:spcPts val="0"/>
              </a:spcBef>
              <a:spcAft>
                <a:spcPts val="0"/>
              </a:spcAft>
              <a:buNone/>
            </a:pPr>
            <a:r>
              <a:rPr lang="en" sz="2150"/>
              <a:t>             PsychoTech mengembangkan aplikasi ini dengan kegunaan sebagai media untuk pembayaran Pajak Bumi dan Bangunan,</a:t>
            </a:r>
            <a:endParaRPr sz="2150"/>
          </a:p>
          <a:p>
            <a:pPr indent="0" lvl="0" marL="0" rtl="0" algn="l">
              <a:spcBef>
                <a:spcPts val="0"/>
              </a:spcBef>
              <a:spcAft>
                <a:spcPts val="0"/>
              </a:spcAft>
              <a:buNone/>
            </a:pPr>
            <a:r>
              <a:rPr lang="en" sz="2150"/>
              <a:t>Anda dapat Melakukan Pembayaran PBB tanpa harus ke kantor pajak. Memiliki Fitur Pembayaran PBB,</a:t>
            </a:r>
            <a:endParaRPr sz="2150"/>
          </a:p>
          <a:p>
            <a:pPr indent="0" lvl="0" marL="457200" rtl="0" algn="l">
              <a:spcBef>
                <a:spcPts val="0"/>
              </a:spcBef>
              <a:spcAft>
                <a:spcPts val="0"/>
              </a:spcAft>
              <a:buNone/>
            </a:pPr>
            <a:r>
              <a:t/>
            </a:r>
            <a:endParaRPr sz="1150"/>
          </a:p>
        </p:txBody>
      </p:sp>
      <p:pic>
        <p:nvPicPr>
          <p:cNvPr id="236" name="Google Shape;236;p31"/>
          <p:cNvPicPr preferRelativeResize="0"/>
          <p:nvPr/>
        </p:nvPicPr>
        <p:blipFill>
          <a:blip r:embed="rId3">
            <a:alphaModFix/>
          </a:blip>
          <a:stretch>
            <a:fillRect/>
          </a:stretch>
        </p:blipFill>
        <p:spPr>
          <a:xfrm>
            <a:off x="181625" y="0"/>
            <a:ext cx="2571750"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p58"/>
          <p:cNvCxnSpPr/>
          <p:nvPr/>
        </p:nvCxnSpPr>
        <p:spPr>
          <a:xfrm rot="10800000">
            <a:off x="1516175" y="3003557"/>
            <a:ext cx="0" cy="437400"/>
          </a:xfrm>
          <a:prstGeom prst="straightConnector1">
            <a:avLst/>
          </a:prstGeom>
          <a:noFill/>
          <a:ln cap="flat" cmpd="sng" w="9525">
            <a:solidFill>
              <a:schemeClr val="accent1"/>
            </a:solidFill>
            <a:prstDash val="solid"/>
            <a:round/>
            <a:headEnd len="med" w="med" type="diamond"/>
            <a:tailEnd len="med" w="med" type="none"/>
          </a:ln>
        </p:spPr>
      </p:cxnSp>
      <p:cxnSp>
        <p:nvCxnSpPr>
          <p:cNvPr id="613" name="Google Shape;613;p58"/>
          <p:cNvCxnSpPr/>
          <p:nvPr/>
        </p:nvCxnSpPr>
        <p:spPr>
          <a:xfrm>
            <a:off x="714300" y="3004175"/>
            <a:ext cx="7715400" cy="0"/>
          </a:xfrm>
          <a:prstGeom prst="straightConnector1">
            <a:avLst/>
          </a:prstGeom>
          <a:noFill/>
          <a:ln cap="flat" cmpd="sng" w="9525">
            <a:solidFill>
              <a:schemeClr val="accent1"/>
            </a:solidFill>
            <a:prstDash val="solid"/>
            <a:round/>
            <a:headEnd len="med" w="med" type="none"/>
            <a:tailEnd len="med" w="med" type="none"/>
          </a:ln>
        </p:spPr>
      </p:cxnSp>
      <p:cxnSp>
        <p:nvCxnSpPr>
          <p:cNvPr id="614" name="Google Shape;614;p58"/>
          <p:cNvCxnSpPr/>
          <p:nvPr/>
        </p:nvCxnSpPr>
        <p:spPr>
          <a:xfrm rot="10800000">
            <a:off x="3553425" y="2571616"/>
            <a:ext cx="0" cy="432000"/>
          </a:xfrm>
          <a:prstGeom prst="straightConnector1">
            <a:avLst/>
          </a:prstGeom>
          <a:noFill/>
          <a:ln cap="flat" cmpd="sng" w="9525">
            <a:solidFill>
              <a:schemeClr val="accent1"/>
            </a:solidFill>
            <a:prstDash val="solid"/>
            <a:round/>
            <a:headEnd len="med" w="med" type="none"/>
            <a:tailEnd len="med" w="med" type="diamond"/>
          </a:ln>
        </p:spPr>
      </p:cxnSp>
      <p:cxnSp>
        <p:nvCxnSpPr>
          <p:cNvPr id="615" name="Google Shape;615;p58"/>
          <p:cNvCxnSpPr/>
          <p:nvPr/>
        </p:nvCxnSpPr>
        <p:spPr>
          <a:xfrm rot="10800000">
            <a:off x="7627950" y="2571654"/>
            <a:ext cx="0" cy="432000"/>
          </a:xfrm>
          <a:prstGeom prst="straightConnector1">
            <a:avLst/>
          </a:prstGeom>
          <a:noFill/>
          <a:ln cap="flat" cmpd="sng" w="9525">
            <a:solidFill>
              <a:schemeClr val="accent1"/>
            </a:solidFill>
            <a:prstDash val="solid"/>
            <a:round/>
            <a:headEnd len="med" w="med" type="none"/>
            <a:tailEnd len="med" w="med" type="diamond"/>
          </a:ln>
        </p:spPr>
      </p:cxnSp>
      <p:cxnSp>
        <p:nvCxnSpPr>
          <p:cNvPr id="616" name="Google Shape;616;p58"/>
          <p:cNvCxnSpPr/>
          <p:nvPr/>
        </p:nvCxnSpPr>
        <p:spPr>
          <a:xfrm rot="10800000">
            <a:off x="5590675" y="3003557"/>
            <a:ext cx="0" cy="437400"/>
          </a:xfrm>
          <a:prstGeom prst="straightConnector1">
            <a:avLst/>
          </a:prstGeom>
          <a:noFill/>
          <a:ln cap="flat" cmpd="sng" w="9525">
            <a:solidFill>
              <a:schemeClr val="accent1"/>
            </a:solidFill>
            <a:prstDash val="solid"/>
            <a:round/>
            <a:headEnd len="med" w="med" type="diamond"/>
            <a:tailEnd len="med" w="med" type="none"/>
          </a:ln>
        </p:spPr>
      </p:cxnSp>
      <p:sp>
        <p:nvSpPr>
          <p:cNvPr id="617" name="Google Shape;617;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CHRONOLOGIE</a:t>
            </a:r>
            <a:endParaRPr/>
          </a:p>
        </p:txBody>
      </p:sp>
      <p:sp>
        <p:nvSpPr>
          <p:cNvPr id="618" name="Google Shape;618;p58"/>
          <p:cNvSpPr txBox="1"/>
          <p:nvPr/>
        </p:nvSpPr>
        <p:spPr>
          <a:xfrm>
            <a:off x="712475" y="3872893"/>
            <a:ext cx="1607400" cy="7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Mercure est la planète la plus proche du Soleil </a:t>
            </a:r>
            <a:endParaRPr>
              <a:solidFill>
                <a:schemeClr val="dk1"/>
              </a:solidFill>
              <a:latin typeface="Lato"/>
              <a:ea typeface="Lato"/>
              <a:cs typeface="Lato"/>
              <a:sym typeface="Lato"/>
            </a:endParaRPr>
          </a:p>
        </p:txBody>
      </p:sp>
      <p:sp>
        <p:nvSpPr>
          <p:cNvPr id="619" name="Google Shape;619;p58"/>
          <p:cNvSpPr txBox="1"/>
          <p:nvPr/>
        </p:nvSpPr>
        <p:spPr>
          <a:xfrm>
            <a:off x="6824258" y="1409225"/>
            <a:ext cx="1607400" cy="4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JOUR 4</a:t>
            </a:r>
            <a:endParaRPr b="1" sz="2000">
              <a:solidFill>
                <a:schemeClr val="accent1"/>
              </a:solidFill>
              <a:latin typeface="Fjalla One"/>
              <a:ea typeface="Fjalla One"/>
              <a:cs typeface="Fjalla One"/>
              <a:sym typeface="Fjalla One"/>
            </a:endParaRPr>
          </a:p>
        </p:txBody>
      </p:sp>
      <p:sp>
        <p:nvSpPr>
          <p:cNvPr id="620" name="Google Shape;620;p58"/>
          <p:cNvSpPr txBox="1"/>
          <p:nvPr/>
        </p:nvSpPr>
        <p:spPr>
          <a:xfrm>
            <a:off x="6824249" y="1841258"/>
            <a:ext cx="1607400" cy="7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Vénus est la deuxième planète à partir du Soleil</a:t>
            </a:r>
            <a:endParaRPr>
              <a:solidFill>
                <a:schemeClr val="dk1"/>
              </a:solidFill>
              <a:latin typeface="Lato"/>
              <a:ea typeface="Lato"/>
              <a:cs typeface="Lato"/>
              <a:sym typeface="Lato"/>
            </a:endParaRPr>
          </a:p>
        </p:txBody>
      </p:sp>
      <p:sp>
        <p:nvSpPr>
          <p:cNvPr id="621" name="Google Shape;621;p58"/>
          <p:cNvSpPr txBox="1"/>
          <p:nvPr/>
        </p:nvSpPr>
        <p:spPr>
          <a:xfrm>
            <a:off x="4786982" y="3440962"/>
            <a:ext cx="1607400" cy="4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JOUR 3</a:t>
            </a:r>
            <a:endParaRPr b="1" sz="2000">
              <a:solidFill>
                <a:schemeClr val="accent1"/>
              </a:solidFill>
              <a:latin typeface="Fjalla One"/>
              <a:ea typeface="Fjalla One"/>
              <a:cs typeface="Fjalla One"/>
              <a:sym typeface="Fjalla One"/>
            </a:endParaRPr>
          </a:p>
        </p:txBody>
      </p:sp>
      <p:sp>
        <p:nvSpPr>
          <p:cNvPr id="622" name="Google Shape;622;p58"/>
          <p:cNvSpPr txBox="1"/>
          <p:nvPr/>
        </p:nvSpPr>
        <p:spPr>
          <a:xfrm>
            <a:off x="4786987" y="3872995"/>
            <a:ext cx="1607400" cy="7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Jupiter</a:t>
            </a:r>
            <a:r>
              <a:rPr lang="en">
                <a:solidFill>
                  <a:schemeClr val="dk1"/>
                </a:solidFill>
                <a:latin typeface="Lato"/>
                <a:ea typeface="Lato"/>
                <a:cs typeface="Lato"/>
                <a:sym typeface="Lato"/>
              </a:rPr>
              <a:t> a été nommée d'après un dieu romain</a:t>
            </a:r>
            <a:endParaRPr>
              <a:solidFill>
                <a:schemeClr val="dk1"/>
              </a:solidFill>
              <a:latin typeface="Lato"/>
              <a:ea typeface="Lato"/>
              <a:cs typeface="Lato"/>
              <a:sym typeface="Lato"/>
            </a:endParaRPr>
          </a:p>
        </p:txBody>
      </p:sp>
      <p:sp>
        <p:nvSpPr>
          <p:cNvPr id="623" name="Google Shape;623;p58"/>
          <p:cNvSpPr txBox="1"/>
          <p:nvPr/>
        </p:nvSpPr>
        <p:spPr>
          <a:xfrm>
            <a:off x="712484" y="3440962"/>
            <a:ext cx="1607400" cy="4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JOUR 1</a:t>
            </a:r>
            <a:endParaRPr b="1" sz="2000">
              <a:solidFill>
                <a:schemeClr val="accent1"/>
              </a:solidFill>
              <a:latin typeface="Fjalla One"/>
              <a:ea typeface="Fjalla One"/>
              <a:cs typeface="Fjalla One"/>
              <a:sym typeface="Fjalla One"/>
            </a:endParaRPr>
          </a:p>
        </p:txBody>
      </p:sp>
      <p:sp>
        <p:nvSpPr>
          <p:cNvPr id="624" name="Google Shape;624;p58"/>
          <p:cNvSpPr txBox="1"/>
          <p:nvPr/>
        </p:nvSpPr>
        <p:spPr>
          <a:xfrm>
            <a:off x="2749724" y="1409225"/>
            <a:ext cx="1607400" cy="43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JOUR 2</a:t>
            </a:r>
            <a:endParaRPr b="1" sz="2000">
              <a:solidFill>
                <a:schemeClr val="accent1"/>
              </a:solidFill>
              <a:latin typeface="Fjalla One"/>
              <a:ea typeface="Fjalla One"/>
              <a:cs typeface="Fjalla One"/>
              <a:sym typeface="Fjalla One"/>
            </a:endParaRPr>
          </a:p>
        </p:txBody>
      </p:sp>
      <p:sp>
        <p:nvSpPr>
          <p:cNvPr id="625" name="Google Shape;625;p58"/>
          <p:cNvSpPr txBox="1"/>
          <p:nvPr/>
        </p:nvSpPr>
        <p:spPr>
          <a:xfrm>
            <a:off x="2749725" y="1841156"/>
            <a:ext cx="1607400" cy="7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Saturne</a:t>
            </a:r>
            <a:r>
              <a:rPr lang="en">
                <a:solidFill>
                  <a:schemeClr val="dk1"/>
                </a:solidFill>
                <a:latin typeface="Lato"/>
                <a:ea typeface="Lato"/>
                <a:cs typeface="Lato"/>
                <a:sym typeface="Lato"/>
              </a:rPr>
              <a:t> est une géante gazeuse avec des anneaux</a:t>
            </a:r>
            <a:endParaRPr>
              <a:solidFill>
                <a:schemeClr val="dk1"/>
              </a:solidFill>
              <a:latin typeface="Lato"/>
              <a:ea typeface="Lato"/>
              <a:cs typeface="Lato"/>
              <a:sym typeface="Lato"/>
            </a:endParaRPr>
          </a:p>
        </p:txBody>
      </p:sp>
      <p:sp>
        <p:nvSpPr>
          <p:cNvPr id="626" name="Google Shape;626;p58"/>
          <p:cNvSpPr/>
          <p:nvPr/>
        </p:nvSpPr>
        <p:spPr>
          <a:xfrm rot="10800000">
            <a:off x="940969" y="1596945"/>
            <a:ext cx="1150237" cy="79751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rot="10800000">
            <a:off x="5015497" y="1596945"/>
            <a:ext cx="1150237" cy="79751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2978260" y="3603387"/>
            <a:ext cx="1150237" cy="79751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
          <p:cNvSpPr/>
          <p:nvPr/>
        </p:nvSpPr>
        <p:spPr>
          <a:xfrm>
            <a:off x="7052776" y="3603387"/>
            <a:ext cx="1150237" cy="797510"/>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58"/>
          <p:cNvGrpSpPr/>
          <p:nvPr/>
        </p:nvGrpSpPr>
        <p:grpSpPr>
          <a:xfrm>
            <a:off x="7444782" y="3750175"/>
            <a:ext cx="368091" cy="334402"/>
            <a:chOff x="-62518200" y="2692475"/>
            <a:chExt cx="318225" cy="289100"/>
          </a:xfrm>
        </p:grpSpPr>
        <p:sp>
          <p:nvSpPr>
            <p:cNvPr id="631" name="Google Shape;631;p58"/>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8"/>
          <p:cNvGrpSpPr/>
          <p:nvPr/>
        </p:nvGrpSpPr>
        <p:grpSpPr>
          <a:xfrm>
            <a:off x="1332947" y="1906231"/>
            <a:ext cx="366269" cy="368091"/>
            <a:chOff x="-62150375" y="2664925"/>
            <a:chExt cx="316650" cy="318225"/>
          </a:xfrm>
        </p:grpSpPr>
        <p:sp>
          <p:nvSpPr>
            <p:cNvPr id="634" name="Google Shape;634;p58"/>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8"/>
          <p:cNvGrpSpPr/>
          <p:nvPr/>
        </p:nvGrpSpPr>
        <p:grpSpPr>
          <a:xfrm>
            <a:off x="5403006" y="1906578"/>
            <a:ext cx="375378" cy="367397"/>
            <a:chOff x="-63669700" y="2646600"/>
            <a:chExt cx="324525" cy="317625"/>
          </a:xfrm>
        </p:grpSpPr>
        <p:sp>
          <p:nvSpPr>
            <p:cNvPr id="639" name="Google Shape;639;p58"/>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8"/>
          <p:cNvGrpSpPr/>
          <p:nvPr/>
        </p:nvGrpSpPr>
        <p:grpSpPr>
          <a:xfrm>
            <a:off x="3370298" y="3734018"/>
            <a:ext cx="366269" cy="366732"/>
            <a:chOff x="-61784125" y="1931250"/>
            <a:chExt cx="316650" cy="317050"/>
          </a:xfrm>
        </p:grpSpPr>
        <p:sp>
          <p:nvSpPr>
            <p:cNvPr id="642" name="Google Shape;642;p58"/>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8"/>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9"/>
          <p:cNvSpPr txBox="1"/>
          <p:nvPr>
            <p:ph idx="13" type="subTitle"/>
          </p:nvPr>
        </p:nvSpPr>
        <p:spPr>
          <a:xfrm>
            <a:off x="6109321" y="221040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est en fait un endroit très froid</a:t>
            </a:r>
            <a:endParaRPr/>
          </a:p>
        </p:txBody>
      </p:sp>
      <p:sp>
        <p:nvSpPr>
          <p:cNvPr id="651" name="Google Shape;651;p59"/>
          <p:cNvSpPr txBox="1"/>
          <p:nvPr>
            <p:ph idx="15" type="subTitle"/>
          </p:nvPr>
        </p:nvSpPr>
        <p:spPr>
          <a:xfrm>
            <a:off x="6109321" y="364395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est très éloignée de la Terre</a:t>
            </a:r>
            <a:endParaRPr/>
          </a:p>
        </p:txBody>
      </p:sp>
      <p:sp>
        <p:nvSpPr>
          <p:cNvPr id="652" name="Google Shape;652;p59"/>
          <p:cNvSpPr txBox="1"/>
          <p:nvPr>
            <p:ph idx="9" type="title"/>
          </p:nvPr>
        </p:nvSpPr>
        <p:spPr>
          <a:xfrm>
            <a:off x="6109320" y="178980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3" name="Google Shape;653;p59"/>
          <p:cNvSpPr txBox="1"/>
          <p:nvPr>
            <p:ph idx="14" type="title"/>
          </p:nvPr>
        </p:nvSpPr>
        <p:spPr>
          <a:xfrm>
            <a:off x="6109320" y="322335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54" name="Google Shape;654;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NOS PARTENAIRES</a:t>
            </a:r>
            <a:endParaRPr/>
          </a:p>
        </p:txBody>
      </p:sp>
      <p:sp>
        <p:nvSpPr>
          <p:cNvPr id="655" name="Google Shape;655;p59"/>
          <p:cNvSpPr txBox="1"/>
          <p:nvPr>
            <p:ph idx="2" type="title"/>
          </p:nvPr>
        </p:nvSpPr>
        <p:spPr>
          <a:xfrm>
            <a:off x="978188" y="178980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MERCURE</a:t>
            </a:r>
            <a:endParaRPr/>
          </a:p>
        </p:txBody>
      </p:sp>
      <p:sp>
        <p:nvSpPr>
          <p:cNvPr id="656" name="Google Shape;656;p59"/>
          <p:cNvSpPr txBox="1"/>
          <p:nvPr>
            <p:ph idx="1" type="subTitle"/>
          </p:nvPr>
        </p:nvSpPr>
        <p:spPr>
          <a:xfrm>
            <a:off x="978188" y="221040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Mercure est la planète la plus proche du Soleil </a:t>
            </a:r>
            <a:endParaRPr/>
          </a:p>
        </p:txBody>
      </p:sp>
      <p:sp>
        <p:nvSpPr>
          <p:cNvPr id="657" name="Google Shape;657;p59"/>
          <p:cNvSpPr txBox="1"/>
          <p:nvPr>
            <p:ph idx="3" type="title"/>
          </p:nvPr>
        </p:nvSpPr>
        <p:spPr>
          <a:xfrm>
            <a:off x="3543750" y="178980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VÉNUS</a:t>
            </a:r>
            <a:endParaRPr/>
          </a:p>
        </p:txBody>
      </p:sp>
      <p:sp>
        <p:nvSpPr>
          <p:cNvPr id="658" name="Google Shape;658;p59"/>
          <p:cNvSpPr txBox="1"/>
          <p:nvPr>
            <p:ph idx="4" type="subTitle"/>
          </p:nvPr>
        </p:nvSpPr>
        <p:spPr>
          <a:xfrm>
            <a:off x="3543754" y="221040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Elle a un beau nom, mais il fait très chaud là-bas</a:t>
            </a:r>
            <a:endParaRPr/>
          </a:p>
        </p:txBody>
      </p:sp>
      <p:sp>
        <p:nvSpPr>
          <p:cNvPr id="659" name="Google Shape;659;p59"/>
          <p:cNvSpPr txBox="1"/>
          <p:nvPr>
            <p:ph idx="5" type="title"/>
          </p:nvPr>
        </p:nvSpPr>
        <p:spPr>
          <a:xfrm>
            <a:off x="978188" y="322335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60" name="Google Shape;660;p59"/>
          <p:cNvSpPr txBox="1"/>
          <p:nvPr>
            <p:ph idx="6" type="subTitle"/>
          </p:nvPr>
        </p:nvSpPr>
        <p:spPr>
          <a:xfrm>
            <a:off x="978188" y="364395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C’est la plus grande planète de toutes</a:t>
            </a:r>
            <a:endParaRPr/>
          </a:p>
        </p:txBody>
      </p:sp>
      <p:sp>
        <p:nvSpPr>
          <p:cNvPr id="661" name="Google Shape;661;p59"/>
          <p:cNvSpPr txBox="1"/>
          <p:nvPr>
            <p:ph idx="7" type="title"/>
          </p:nvPr>
        </p:nvSpPr>
        <p:spPr>
          <a:xfrm>
            <a:off x="3543750" y="3223350"/>
            <a:ext cx="20565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SATURNE</a:t>
            </a:r>
            <a:endParaRPr/>
          </a:p>
        </p:txBody>
      </p:sp>
      <p:sp>
        <p:nvSpPr>
          <p:cNvPr id="662" name="Google Shape;662;p59"/>
          <p:cNvSpPr txBox="1"/>
          <p:nvPr>
            <p:ph idx="8" type="subTitle"/>
          </p:nvPr>
        </p:nvSpPr>
        <p:spPr>
          <a:xfrm>
            <a:off x="3543751" y="3643950"/>
            <a:ext cx="2056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Elle est composée d'hydrogène et d'hélium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NOS PARTENAIRES</a:t>
            </a:r>
            <a:endParaRPr/>
          </a:p>
        </p:txBody>
      </p:sp>
      <p:grpSp>
        <p:nvGrpSpPr>
          <p:cNvPr id="668" name="Google Shape;668;p60"/>
          <p:cNvGrpSpPr/>
          <p:nvPr/>
        </p:nvGrpSpPr>
        <p:grpSpPr>
          <a:xfrm>
            <a:off x="2891285" y="1789762"/>
            <a:ext cx="3361431" cy="1966120"/>
            <a:chOff x="3407807" y="1789834"/>
            <a:chExt cx="3810714" cy="2228908"/>
          </a:xfrm>
        </p:grpSpPr>
        <p:sp>
          <p:nvSpPr>
            <p:cNvPr id="669" name="Google Shape;669;p60"/>
            <p:cNvSpPr/>
            <p:nvPr/>
          </p:nvSpPr>
          <p:spPr>
            <a:xfrm>
              <a:off x="5490505" y="1816638"/>
              <a:ext cx="65361" cy="27742"/>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5568514" y="1812080"/>
              <a:ext cx="51131" cy="29398"/>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p:nvPr/>
          </p:nvSpPr>
          <p:spPr>
            <a:xfrm>
              <a:off x="5631076" y="1817649"/>
              <a:ext cx="36359" cy="23316"/>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p:nvPr/>
          </p:nvSpPr>
          <p:spPr>
            <a:xfrm>
              <a:off x="5656649" y="2879829"/>
              <a:ext cx="866931" cy="193505"/>
            </a:xfrm>
            <a:custGeom>
              <a:rect b="b" l="l" r="r" t="t"/>
              <a:pathLst>
                <a:path extrusionOk="0" h="13204" w="59156">
                  <a:moveTo>
                    <a:pt x="1" y="0"/>
                  </a:moveTo>
                  <a:lnTo>
                    <a:pt x="1" y="0"/>
                  </a:lnTo>
                  <a:close/>
                  <a:moveTo>
                    <a:pt x="59155" y="13203"/>
                  </a:move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0"/>
            <p:cNvSpPr/>
            <p:nvPr/>
          </p:nvSpPr>
          <p:spPr>
            <a:xfrm>
              <a:off x="4766182" y="1864208"/>
              <a:ext cx="2414353" cy="1822628"/>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0"/>
            <p:cNvSpPr/>
            <p:nvPr/>
          </p:nvSpPr>
          <p:spPr>
            <a:xfrm>
              <a:off x="6527361" y="3298595"/>
              <a:ext cx="650140" cy="477094"/>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0"/>
            <p:cNvSpPr/>
            <p:nvPr/>
          </p:nvSpPr>
          <p:spPr>
            <a:xfrm>
              <a:off x="6837095" y="3131909"/>
              <a:ext cx="335087" cy="182777"/>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0"/>
            <p:cNvSpPr/>
            <p:nvPr/>
          </p:nvSpPr>
          <p:spPr>
            <a:xfrm>
              <a:off x="6518495" y="3009115"/>
              <a:ext cx="165396" cy="186675"/>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0"/>
            <p:cNvSpPr/>
            <p:nvPr/>
          </p:nvSpPr>
          <p:spPr>
            <a:xfrm>
              <a:off x="6310819" y="3030218"/>
              <a:ext cx="317603" cy="252476"/>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
            <p:cNvSpPr/>
            <p:nvPr/>
          </p:nvSpPr>
          <p:spPr>
            <a:xfrm>
              <a:off x="5633348" y="3303021"/>
              <a:ext cx="133229" cy="231798"/>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0"/>
            <p:cNvSpPr/>
            <p:nvPr/>
          </p:nvSpPr>
          <p:spPr>
            <a:xfrm>
              <a:off x="6834823" y="2343558"/>
              <a:ext cx="156779" cy="245193"/>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0"/>
            <p:cNvSpPr/>
            <p:nvPr/>
          </p:nvSpPr>
          <p:spPr>
            <a:xfrm>
              <a:off x="6757328" y="2789642"/>
              <a:ext cx="136511" cy="225936"/>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p:nvPr/>
          </p:nvSpPr>
          <p:spPr>
            <a:xfrm>
              <a:off x="6659813" y="3096649"/>
              <a:ext cx="108667" cy="133317"/>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a:off x="5593076" y="1866025"/>
              <a:ext cx="152485" cy="95551"/>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4913831" y="2178792"/>
              <a:ext cx="67897" cy="67897"/>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6626458" y="3260668"/>
              <a:ext cx="126238" cy="48288"/>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6417757" y="1880460"/>
              <a:ext cx="153687" cy="32138"/>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6869775" y="3807695"/>
              <a:ext cx="73700" cy="57081"/>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6187995" y="2937056"/>
              <a:ext cx="48127" cy="75063"/>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5914973" y="1818147"/>
              <a:ext cx="94232" cy="38777"/>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a:off x="6721364" y="3263496"/>
              <a:ext cx="74975" cy="44932"/>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6745970" y="2677971"/>
              <a:ext cx="39730" cy="55015"/>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p:nvPr/>
          </p:nvSpPr>
          <p:spPr>
            <a:xfrm>
              <a:off x="6741617" y="2910721"/>
              <a:ext cx="44331" cy="57023"/>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
            <p:cNvSpPr/>
            <p:nvPr/>
          </p:nvSpPr>
          <p:spPr>
            <a:xfrm>
              <a:off x="6895627" y="3061360"/>
              <a:ext cx="38733" cy="46779"/>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
            <p:cNvSpPr/>
            <p:nvPr/>
          </p:nvSpPr>
          <p:spPr>
            <a:xfrm>
              <a:off x="6927062" y="1939227"/>
              <a:ext cx="47526" cy="24503"/>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p:nvPr/>
          </p:nvSpPr>
          <p:spPr>
            <a:xfrm>
              <a:off x="6015345" y="1839880"/>
              <a:ext cx="47805" cy="27537"/>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p:nvPr/>
          </p:nvSpPr>
          <p:spPr>
            <a:xfrm>
              <a:off x="6801205" y="3169294"/>
              <a:ext cx="45606" cy="23580"/>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60"/>
            <p:cNvGrpSpPr/>
            <p:nvPr/>
          </p:nvGrpSpPr>
          <p:grpSpPr>
            <a:xfrm>
              <a:off x="3407807" y="1789834"/>
              <a:ext cx="1894921" cy="2228908"/>
              <a:chOff x="3197482" y="1789834"/>
              <a:chExt cx="1894921" cy="2228908"/>
            </a:xfrm>
          </p:grpSpPr>
          <p:sp>
            <p:nvSpPr>
              <p:cNvPr id="697" name="Google Shape;697;p60"/>
              <p:cNvSpPr/>
              <p:nvPr/>
            </p:nvSpPr>
            <p:spPr>
              <a:xfrm>
                <a:off x="4292078" y="1822221"/>
                <a:ext cx="304941" cy="55718"/>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p:nvPr/>
            </p:nvSpPr>
            <p:spPr>
              <a:xfrm>
                <a:off x="3197482" y="1789834"/>
                <a:ext cx="1894921" cy="2228908"/>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p:nvPr/>
            </p:nvSpPr>
            <p:spPr>
              <a:xfrm>
                <a:off x="3987664" y="1849553"/>
                <a:ext cx="165895" cy="53740"/>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p:nvPr/>
            </p:nvSpPr>
            <p:spPr>
              <a:xfrm>
                <a:off x="3912440" y="2704159"/>
                <a:ext cx="154508" cy="66299"/>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p:nvPr/>
            </p:nvSpPr>
            <p:spPr>
              <a:xfrm>
                <a:off x="4163173" y="1831512"/>
                <a:ext cx="94979" cy="65669"/>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0"/>
              <p:cNvSpPr/>
              <p:nvPr/>
            </p:nvSpPr>
            <p:spPr>
              <a:xfrm>
                <a:off x="4050725" y="2759526"/>
                <a:ext cx="96752" cy="43349"/>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0"/>
              <p:cNvSpPr/>
              <p:nvPr/>
            </p:nvSpPr>
            <p:spPr>
              <a:xfrm>
                <a:off x="4187485" y="2021778"/>
                <a:ext cx="75986" cy="378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p:nvPr/>
            </p:nvSpPr>
            <p:spPr>
              <a:xfrm>
                <a:off x="4108715" y="1837492"/>
                <a:ext cx="55249" cy="26276"/>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0"/>
              <p:cNvSpPr/>
              <p:nvPr/>
            </p:nvSpPr>
            <p:spPr>
              <a:xfrm>
                <a:off x="4157091" y="2780526"/>
                <a:ext cx="34718" cy="25983"/>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0"/>
              <p:cNvSpPr/>
              <p:nvPr/>
            </p:nvSpPr>
            <p:spPr>
              <a:xfrm>
                <a:off x="4388318" y="3947563"/>
                <a:ext cx="36740" cy="22994"/>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0"/>
              <p:cNvSpPr/>
              <p:nvPr/>
            </p:nvSpPr>
            <p:spPr>
              <a:xfrm>
                <a:off x="4001088" y="2784087"/>
                <a:ext cx="32930" cy="22437"/>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60"/>
            <p:cNvSpPr/>
            <p:nvPr/>
          </p:nvSpPr>
          <p:spPr>
            <a:xfrm>
              <a:off x="7190749" y="3217231"/>
              <a:ext cx="27771" cy="31391"/>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0"/>
            <p:cNvSpPr/>
            <p:nvPr/>
          </p:nvSpPr>
          <p:spPr>
            <a:xfrm>
              <a:off x="5576369" y="1966368"/>
              <a:ext cx="32182" cy="22217"/>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p:nvPr/>
          </p:nvSpPr>
          <p:spPr>
            <a:xfrm>
              <a:off x="6767454" y="3176563"/>
              <a:ext cx="29383" cy="21880"/>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0"/>
            <p:cNvSpPr/>
            <p:nvPr/>
          </p:nvSpPr>
          <p:spPr>
            <a:xfrm>
              <a:off x="6976640" y="2341741"/>
              <a:ext cx="27009" cy="24738"/>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p:nvPr/>
          </p:nvSpPr>
          <p:spPr>
            <a:xfrm>
              <a:off x="5142273" y="2379639"/>
              <a:ext cx="31420" cy="73964"/>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0"/>
            <p:cNvSpPr/>
            <p:nvPr/>
          </p:nvSpPr>
          <p:spPr>
            <a:xfrm>
              <a:off x="5352734" y="2500440"/>
              <a:ext cx="54971" cy="26613"/>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0"/>
            <p:cNvSpPr/>
            <p:nvPr/>
          </p:nvSpPr>
          <p:spPr>
            <a:xfrm>
              <a:off x="5479118" y="2507709"/>
              <a:ext cx="29647" cy="22041"/>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0"/>
            <p:cNvSpPr/>
            <p:nvPr/>
          </p:nvSpPr>
          <p:spPr>
            <a:xfrm>
              <a:off x="5063019" y="2428249"/>
              <a:ext cx="26335" cy="22378"/>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60"/>
          <p:cNvSpPr txBox="1"/>
          <p:nvPr/>
        </p:nvSpPr>
        <p:spPr>
          <a:xfrm>
            <a:off x="720002" y="2145225"/>
            <a:ext cx="1686600" cy="46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42424"/>
                </a:solidFill>
                <a:latin typeface="Lato"/>
                <a:ea typeface="Lato"/>
                <a:cs typeface="Lato"/>
                <a:sym typeface="Lato"/>
              </a:rPr>
              <a:t>C’est la plus grande planète de toutes</a:t>
            </a:r>
            <a:endParaRPr>
              <a:solidFill>
                <a:srgbClr val="242424"/>
              </a:solidFill>
              <a:latin typeface="Lato"/>
              <a:ea typeface="Lato"/>
              <a:cs typeface="Lato"/>
              <a:sym typeface="Lato"/>
            </a:endParaRPr>
          </a:p>
        </p:txBody>
      </p:sp>
      <p:sp>
        <p:nvSpPr>
          <p:cNvPr id="717" name="Google Shape;717;p60"/>
          <p:cNvSpPr txBox="1"/>
          <p:nvPr/>
        </p:nvSpPr>
        <p:spPr>
          <a:xfrm>
            <a:off x="720000" y="1721625"/>
            <a:ext cx="1686600" cy="4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Fjalla One"/>
                <a:ea typeface="Fjalla One"/>
                <a:cs typeface="Fjalla One"/>
                <a:sym typeface="Fjalla One"/>
              </a:rPr>
              <a:t>JUPITER</a:t>
            </a:r>
            <a:endParaRPr b="1" sz="2000">
              <a:solidFill>
                <a:schemeClr val="accent1"/>
              </a:solidFill>
              <a:latin typeface="Fjalla One"/>
              <a:ea typeface="Fjalla One"/>
              <a:cs typeface="Fjalla One"/>
              <a:sym typeface="Fjalla One"/>
            </a:endParaRPr>
          </a:p>
        </p:txBody>
      </p:sp>
      <p:sp>
        <p:nvSpPr>
          <p:cNvPr id="718" name="Google Shape;718;p60"/>
          <p:cNvSpPr txBox="1"/>
          <p:nvPr/>
        </p:nvSpPr>
        <p:spPr>
          <a:xfrm>
            <a:off x="720002" y="3368025"/>
            <a:ext cx="1686600" cy="46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42424"/>
                </a:solidFill>
                <a:latin typeface="Lato"/>
                <a:ea typeface="Lato"/>
                <a:cs typeface="Lato"/>
                <a:sym typeface="Lato"/>
              </a:rPr>
              <a:t>Mars est en fait un endroit très froid</a:t>
            </a:r>
            <a:endParaRPr>
              <a:solidFill>
                <a:srgbClr val="242424"/>
              </a:solidFill>
              <a:latin typeface="Lato"/>
              <a:ea typeface="Lato"/>
              <a:cs typeface="Lato"/>
              <a:sym typeface="Lato"/>
            </a:endParaRPr>
          </a:p>
        </p:txBody>
      </p:sp>
      <p:sp>
        <p:nvSpPr>
          <p:cNvPr id="719" name="Google Shape;719;p60"/>
          <p:cNvSpPr txBox="1"/>
          <p:nvPr/>
        </p:nvSpPr>
        <p:spPr>
          <a:xfrm>
            <a:off x="720000" y="2944425"/>
            <a:ext cx="1686600" cy="4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Fjalla One"/>
                <a:ea typeface="Fjalla One"/>
                <a:cs typeface="Fjalla One"/>
                <a:sym typeface="Fjalla One"/>
              </a:rPr>
              <a:t>MARS</a:t>
            </a:r>
            <a:endParaRPr b="1" sz="2000">
              <a:solidFill>
                <a:schemeClr val="accent1"/>
              </a:solidFill>
              <a:latin typeface="Fjalla One"/>
              <a:ea typeface="Fjalla One"/>
              <a:cs typeface="Fjalla One"/>
              <a:sym typeface="Fjalla One"/>
            </a:endParaRPr>
          </a:p>
        </p:txBody>
      </p:sp>
      <p:cxnSp>
        <p:nvCxnSpPr>
          <p:cNvPr id="720" name="Google Shape;720;p60"/>
          <p:cNvCxnSpPr>
            <a:stCxn id="717" idx="3"/>
          </p:cNvCxnSpPr>
          <p:nvPr/>
        </p:nvCxnSpPr>
        <p:spPr>
          <a:xfrm>
            <a:off x="2406600" y="1933425"/>
            <a:ext cx="981900" cy="429900"/>
          </a:xfrm>
          <a:prstGeom prst="bentConnector3">
            <a:avLst>
              <a:gd fmla="val 50000" name="adj1"/>
            </a:avLst>
          </a:prstGeom>
          <a:noFill/>
          <a:ln cap="flat" cmpd="sng" w="9525">
            <a:solidFill>
              <a:schemeClr val="accent1"/>
            </a:solidFill>
            <a:prstDash val="solid"/>
            <a:round/>
            <a:headEnd len="med" w="med" type="none"/>
            <a:tailEnd len="med" w="med" type="triangle"/>
          </a:ln>
        </p:spPr>
      </p:cxnSp>
      <p:cxnSp>
        <p:nvCxnSpPr>
          <p:cNvPr id="721" name="Google Shape;721;p60"/>
          <p:cNvCxnSpPr>
            <a:stCxn id="719" idx="3"/>
          </p:cNvCxnSpPr>
          <p:nvPr/>
        </p:nvCxnSpPr>
        <p:spPr>
          <a:xfrm flipH="1" rot="10800000">
            <a:off x="2406600" y="2163225"/>
            <a:ext cx="2823900" cy="993000"/>
          </a:xfrm>
          <a:prstGeom prst="bentConnector3">
            <a:avLst>
              <a:gd fmla="val 50000" name="adj1"/>
            </a:avLst>
          </a:prstGeom>
          <a:noFill/>
          <a:ln cap="flat" cmpd="sng" w="9525">
            <a:solidFill>
              <a:schemeClr val="accent1"/>
            </a:solidFill>
            <a:prstDash val="solid"/>
            <a:round/>
            <a:headEnd len="med" w="med" type="none"/>
            <a:tailEnd len="med" w="med" type="triangle"/>
          </a:ln>
        </p:spPr>
      </p:cxnSp>
      <p:grpSp>
        <p:nvGrpSpPr>
          <p:cNvPr id="722" name="Google Shape;722;p60"/>
          <p:cNvGrpSpPr/>
          <p:nvPr/>
        </p:nvGrpSpPr>
        <p:grpSpPr>
          <a:xfrm>
            <a:off x="6825435" y="1824618"/>
            <a:ext cx="729807" cy="729807"/>
            <a:chOff x="4049800" y="640400"/>
            <a:chExt cx="858900" cy="858900"/>
          </a:xfrm>
        </p:grpSpPr>
        <p:sp>
          <p:nvSpPr>
            <p:cNvPr id="723" name="Google Shape;723;p60"/>
            <p:cNvSpPr/>
            <p:nvPr/>
          </p:nvSpPr>
          <p:spPr>
            <a:xfrm>
              <a:off x="4049800" y="640400"/>
              <a:ext cx="858900" cy="858900"/>
            </a:xfrm>
            <a:prstGeom prst="donut">
              <a:avLst>
                <a:gd fmla="val 25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0"/>
            <p:cNvSpPr/>
            <p:nvPr/>
          </p:nvSpPr>
          <p:spPr>
            <a:xfrm>
              <a:off x="4049800" y="640400"/>
              <a:ext cx="858900" cy="858900"/>
            </a:xfrm>
            <a:prstGeom prst="blockArc">
              <a:avLst>
                <a:gd fmla="val 7914150" name="adj1"/>
                <a:gd fmla="val 0" name="adj2"/>
                <a:gd fmla="val 2500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60"/>
          <p:cNvSpPr txBox="1"/>
          <p:nvPr/>
        </p:nvSpPr>
        <p:spPr>
          <a:xfrm>
            <a:off x="7654500" y="1971363"/>
            <a:ext cx="7695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60 %</a:t>
            </a:r>
            <a:endParaRPr b="1" sz="2000">
              <a:solidFill>
                <a:schemeClr val="accent1"/>
              </a:solidFill>
              <a:latin typeface="Fjalla One"/>
              <a:ea typeface="Fjalla One"/>
              <a:cs typeface="Fjalla One"/>
              <a:sym typeface="Fjalla One"/>
            </a:endParaRPr>
          </a:p>
        </p:txBody>
      </p:sp>
      <p:grpSp>
        <p:nvGrpSpPr>
          <p:cNvPr id="726" name="Google Shape;726;p60"/>
          <p:cNvGrpSpPr/>
          <p:nvPr/>
        </p:nvGrpSpPr>
        <p:grpSpPr>
          <a:xfrm>
            <a:off x="6825435" y="3026218"/>
            <a:ext cx="729807" cy="729807"/>
            <a:chOff x="4049800" y="640400"/>
            <a:chExt cx="858900" cy="858900"/>
          </a:xfrm>
        </p:grpSpPr>
        <p:sp>
          <p:nvSpPr>
            <p:cNvPr id="727" name="Google Shape;727;p60"/>
            <p:cNvSpPr/>
            <p:nvPr/>
          </p:nvSpPr>
          <p:spPr>
            <a:xfrm>
              <a:off x="4049800" y="640400"/>
              <a:ext cx="858900" cy="858900"/>
            </a:xfrm>
            <a:prstGeom prst="donut">
              <a:avLst>
                <a:gd fmla="val 25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0"/>
            <p:cNvSpPr/>
            <p:nvPr/>
          </p:nvSpPr>
          <p:spPr>
            <a:xfrm>
              <a:off x="4049800" y="640400"/>
              <a:ext cx="858900" cy="858900"/>
            </a:xfrm>
            <a:prstGeom prst="blockArc">
              <a:avLst>
                <a:gd fmla="val 4281436" name="adj1"/>
                <a:gd fmla="val 0" name="adj2"/>
                <a:gd fmla="val 2500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60"/>
          <p:cNvSpPr txBox="1"/>
          <p:nvPr/>
        </p:nvSpPr>
        <p:spPr>
          <a:xfrm>
            <a:off x="7654500" y="3172963"/>
            <a:ext cx="7695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Fjalla One"/>
                <a:ea typeface="Fjalla One"/>
                <a:cs typeface="Fjalla One"/>
                <a:sym typeface="Fjalla One"/>
              </a:rPr>
              <a:t>8</a:t>
            </a:r>
            <a:r>
              <a:rPr b="1" lang="en" sz="2000">
                <a:solidFill>
                  <a:schemeClr val="accent1"/>
                </a:solidFill>
                <a:latin typeface="Fjalla One"/>
                <a:ea typeface="Fjalla One"/>
                <a:cs typeface="Fjalla One"/>
                <a:sym typeface="Fjalla One"/>
              </a:rPr>
              <a:t>0 %</a:t>
            </a:r>
            <a:endParaRPr b="1" sz="2000">
              <a:solidFill>
                <a:schemeClr val="accent1"/>
              </a:solidFill>
              <a:latin typeface="Fjalla One"/>
              <a:ea typeface="Fjalla One"/>
              <a:cs typeface="Fjalla One"/>
              <a:sym typeface="Fjalla One"/>
            </a:endParaRPr>
          </a:p>
        </p:txBody>
      </p:sp>
      <p:sp>
        <p:nvSpPr>
          <p:cNvPr id="730" name="Google Shape;730;p60"/>
          <p:cNvSpPr/>
          <p:nvPr/>
        </p:nvSpPr>
        <p:spPr>
          <a:xfrm>
            <a:off x="2891150" y="4030800"/>
            <a:ext cx="33615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Fjalla One"/>
                <a:ea typeface="Fjalla One"/>
                <a:cs typeface="Fjalla One"/>
                <a:sym typeface="Fjalla One"/>
              </a:rPr>
              <a:t>10</a:t>
            </a:r>
            <a:r>
              <a:rPr b="1" lang="en" sz="2800">
                <a:solidFill>
                  <a:schemeClr val="dk1"/>
                </a:solidFill>
                <a:latin typeface="Fjalla One"/>
                <a:ea typeface="Fjalla One"/>
                <a:cs typeface="Fjalla One"/>
                <a:sym typeface="Fjalla One"/>
              </a:rPr>
              <a:t>0 000 000</a:t>
            </a:r>
            <a:endParaRPr b="1" sz="2900">
              <a:latin typeface="Fjalla One"/>
              <a:ea typeface="Fjalla One"/>
              <a:cs typeface="Fjalla One"/>
              <a:sym typeface="Fjalla On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NOTRE ÉQUIPE</a:t>
            </a:r>
            <a:endParaRPr/>
          </a:p>
        </p:txBody>
      </p:sp>
      <p:sp>
        <p:nvSpPr>
          <p:cNvPr id="736" name="Google Shape;736;p61"/>
          <p:cNvSpPr txBox="1"/>
          <p:nvPr>
            <p:ph idx="2" type="title"/>
          </p:nvPr>
        </p:nvSpPr>
        <p:spPr>
          <a:xfrm>
            <a:off x="828850" y="3636625"/>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737" name="Google Shape;737;p61"/>
          <p:cNvSpPr txBox="1"/>
          <p:nvPr>
            <p:ph idx="1" type="subTitle"/>
          </p:nvPr>
        </p:nvSpPr>
        <p:spPr>
          <a:xfrm>
            <a:off x="828850" y="4030800"/>
            <a:ext cx="224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ous pouvez parler un peu de cette personne ici</a:t>
            </a:r>
            <a:endParaRPr/>
          </a:p>
        </p:txBody>
      </p:sp>
      <p:sp>
        <p:nvSpPr>
          <p:cNvPr id="738" name="Google Shape;738;p61"/>
          <p:cNvSpPr txBox="1"/>
          <p:nvPr>
            <p:ph idx="3" type="title"/>
          </p:nvPr>
        </p:nvSpPr>
        <p:spPr>
          <a:xfrm>
            <a:off x="3451795" y="3004225"/>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739" name="Google Shape;739;p61"/>
          <p:cNvSpPr txBox="1"/>
          <p:nvPr>
            <p:ph idx="4" type="subTitle"/>
          </p:nvPr>
        </p:nvSpPr>
        <p:spPr>
          <a:xfrm>
            <a:off x="3451796" y="3398400"/>
            <a:ext cx="224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ous pouvez parler un peu de cette personne ici</a:t>
            </a:r>
            <a:endParaRPr/>
          </a:p>
        </p:txBody>
      </p:sp>
      <p:sp>
        <p:nvSpPr>
          <p:cNvPr id="740" name="Google Shape;740;p61"/>
          <p:cNvSpPr txBox="1"/>
          <p:nvPr>
            <p:ph idx="5" type="title"/>
          </p:nvPr>
        </p:nvSpPr>
        <p:spPr>
          <a:xfrm>
            <a:off x="6074747" y="3636625"/>
            <a:ext cx="2240400" cy="3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741" name="Google Shape;741;p61"/>
          <p:cNvSpPr txBox="1"/>
          <p:nvPr>
            <p:ph idx="6" type="subTitle"/>
          </p:nvPr>
        </p:nvSpPr>
        <p:spPr>
          <a:xfrm>
            <a:off x="6074749" y="4030800"/>
            <a:ext cx="224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ous pouvez parler un peu de cette personne ici</a:t>
            </a:r>
            <a:endParaRPr/>
          </a:p>
        </p:txBody>
      </p:sp>
      <p:pic>
        <p:nvPicPr>
          <p:cNvPr id="742" name="Google Shape;742;p61"/>
          <p:cNvPicPr preferRelativeResize="0"/>
          <p:nvPr/>
        </p:nvPicPr>
        <p:blipFill rotWithShape="1">
          <a:blip r:embed="rId3">
            <a:alphaModFix/>
          </a:blip>
          <a:srcRect b="55092" l="43570" r="5801" t="-3312"/>
          <a:stretch/>
        </p:blipFill>
        <p:spPr>
          <a:xfrm>
            <a:off x="956650" y="2137323"/>
            <a:ext cx="1984800" cy="1261800"/>
          </a:xfrm>
          <a:prstGeom prst="triangle">
            <a:avLst>
              <a:gd fmla="val 50000" name="adj"/>
            </a:avLst>
          </a:prstGeom>
          <a:noFill/>
          <a:ln>
            <a:noFill/>
          </a:ln>
        </p:spPr>
      </p:pic>
      <p:pic>
        <p:nvPicPr>
          <p:cNvPr id="743" name="Google Shape;743;p61"/>
          <p:cNvPicPr preferRelativeResize="0"/>
          <p:nvPr/>
        </p:nvPicPr>
        <p:blipFill rotWithShape="1">
          <a:blip r:embed="rId4">
            <a:alphaModFix/>
          </a:blip>
          <a:srcRect b="45743" l="24450" r="17666" t="-876"/>
          <a:stretch/>
        </p:blipFill>
        <p:spPr>
          <a:xfrm>
            <a:off x="6202550" y="2137323"/>
            <a:ext cx="1984800" cy="1261800"/>
          </a:xfrm>
          <a:prstGeom prst="triangle">
            <a:avLst>
              <a:gd fmla="val 50000" name="adj"/>
            </a:avLst>
          </a:prstGeom>
          <a:noFill/>
          <a:ln>
            <a:noFill/>
          </a:ln>
        </p:spPr>
      </p:pic>
      <p:sp>
        <p:nvSpPr>
          <p:cNvPr id="744" name="Google Shape;744;p61"/>
          <p:cNvSpPr/>
          <p:nvPr/>
        </p:nvSpPr>
        <p:spPr>
          <a:xfrm rot="10800000">
            <a:off x="6223092" y="2168264"/>
            <a:ext cx="1934743" cy="123088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rot="10800000">
            <a:off x="977192" y="2168264"/>
            <a:ext cx="1934743" cy="123088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3629039" y="1605941"/>
            <a:ext cx="1885870" cy="119985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7" name="Google Shape;747;p61"/>
          <p:cNvPicPr preferRelativeResize="0"/>
          <p:nvPr/>
        </p:nvPicPr>
        <p:blipFill rotWithShape="1">
          <a:blip r:embed="rId5">
            <a:alphaModFix/>
          </a:blip>
          <a:srcRect b="37248" l="16669" r="16676" t="19982"/>
          <a:stretch/>
        </p:blipFill>
        <p:spPr>
          <a:xfrm>
            <a:off x="3604638" y="1498475"/>
            <a:ext cx="1934725" cy="1229955"/>
          </a:xfrm>
          <a:prstGeom prst="flowChartMerge">
            <a:avLst/>
          </a:prstGeom>
          <a:noFill/>
          <a:ln>
            <a:noFill/>
          </a:ln>
        </p:spPr>
      </p:pic>
      <p:sp>
        <p:nvSpPr>
          <p:cNvPr id="748" name="Google Shape;748;p61"/>
          <p:cNvSpPr/>
          <p:nvPr/>
        </p:nvSpPr>
        <p:spPr>
          <a:xfrm flipH="1">
            <a:off x="3624692" y="1513520"/>
            <a:ext cx="1885870" cy="119985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2"/>
          <p:cNvSpPr txBox="1"/>
          <p:nvPr>
            <p:ph type="title"/>
          </p:nvPr>
        </p:nvSpPr>
        <p:spPr>
          <a:xfrm>
            <a:off x="720000" y="375275"/>
            <a:ext cx="3852000" cy="10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MERCI </a:t>
            </a:r>
            <a:r>
              <a:rPr lang="en"/>
              <a:t>!</a:t>
            </a:r>
            <a:endParaRPr/>
          </a:p>
        </p:txBody>
      </p:sp>
      <p:sp>
        <p:nvSpPr>
          <p:cNvPr id="754" name="Google Shape;754;p62"/>
          <p:cNvSpPr txBox="1"/>
          <p:nvPr>
            <p:ph idx="1" type="subTitle"/>
          </p:nvPr>
        </p:nvSpPr>
        <p:spPr>
          <a:xfrm>
            <a:off x="720000" y="2435766"/>
            <a:ext cx="3015900" cy="9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755" name="Google Shape;755;p62"/>
          <p:cNvSpPr txBox="1"/>
          <p:nvPr/>
        </p:nvSpPr>
        <p:spPr>
          <a:xfrm>
            <a:off x="720000" y="4292050"/>
            <a:ext cx="4050000" cy="3114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ato"/>
                <a:ea typeface="Lato"/>
                <a:cs typeface="Lato"/>
                <a:sym typeface="Lato"/>
              </a:rPr>
              <a:t>Veuillez conserver cette diapositive pour l'attribution</a:t>
            </a:r>
            <a:endParaRPr b="1" sz="1200">
              <a:solidFill>
                <a:schemeClr val="dk1"/>
              </a:solidFill>
              <a:latin typeface="Lato"/>
              <a:ea typeface="Lato"/>
              <a:cs typeface="Lato"/>
              <a:sym typeface="Lato"/>
            </a:endParaRPr>
          </a:p>
        </p:txBody>
      </p:sp>
      <p:sp>
        <p:nvSpPr>
          <p:cNvPr id="756" name="Google Shape;756;p62"/>
          <p:cNvSpPr/>
          <p:nvPr/>
        </p:nvSpPr>
        <p:spPr>
          <a:xfrm rot="10800000">
            <a:off x="719918" y="1459767"/>
            <a:ext cx="574655" cy="39840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p:nvPr/>
        </p:nvSpPr>
        <p:spPr>
          <a:xfrm flipH="1">
            <a:off x="1380218" y="1459767"/>
            <a:ext cx="574655" cy="39840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2"/>
          <p:cNvSpPr/>
          <p:nvPr/>
        </p:nvSpPr>
        <p:spPr>
          <a:xfrm rot="10800000">
            <a:off x="2040518" y="1459767"/>
            <a:ext cx="574655" cy="39840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2"/>
          <p:cNvSpPr/>
          <p:nvPr/>
        </p:nvSpPr>
        <p:spPr>
          <a:xfrm flipH="1">
            <a:off x="2700818" y="1459767"/>
            <a:ext cx="574655" cy="398408"/>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2"/>
          <p:cNvSpPr txBox="1"/>
          <p:nvPr>
            <p:ph idx="2" type="subTitle"/>
          </p:nvPr>
        </p:nvSpPr>
        <p:spPr>
          <a:xfrm>
            <a:off x="720000" y="2124375"/>
            <a:ext cx="3015900" cy="3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Avez-vous des questions ?</a:t>
            </a:r>
            <a:endParaRPr/>
          </a:p>
        </p:txBody>
      </p:sp>
      <p:sp>
        <p:nvSpPr>
          <p:cNvPr id="761" name="Google Shape;761;p62"/>
          <p:cNvSpPr/>
          <p:nvPr/>
        </p:nvSpPr>
        <p:spPr>
          <a:xfrm>
            <a:off x="2867042" y="1497250"/>
            <a:ext cx="242220" cy="223587"/>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62"/>
          <p:cNvGrpSpPr/>
          <p:nvPr/>
        </p:nvGrpSpPr>
        <p:grpSpPr>
          <a:xfrm>
            <a:off x="1573787" y="1515318"/>
            <a:ext cx="187436" cy="187455"/>
            <a:chOff x="860977" y="2620616"/>
            <a:chExt cx="319311" cy="319290"/>
          </a:xfrm>
        </p:grpSpPr>
        <p:sp>
          <p:nvSpPr>
            <p:cNvPr id="763" name="Google Shape;763;p62"/>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62"/>
          <p:cNvSpPr/>
          <p:nvPr/>
        </p:nvSpPr>
        <p:spPr>
          <a:xfrm>
            <a:off x="890400" y="1627651"/>
            <a:ext cx="233693" cy="190587"/>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2"/>
          <p:cNvSpPr/>
          <p:nvPr/>
        </p:nvSpPr>
        <p:spPr>
          <a:xfrm>
            <a:off x="2226761" y="1587050"/>
            <a:ext cx="202164" cy="231211"/>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3"/>
          <p:cNvSpPr txBox="1"/>
          <p:nvPr>
            <p:ph idx="4294967295" type="body"/>
          </p:nvPr>
        </p:nvSpPr>
        <p:spPr>
          <a:xfrm>
            <a:off x="720000" y="1315574"/>
            <a:ext cx="4712400" cy="616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Voici un assortiment de ressources alternatives dans le même style que ce modèle</a:t>
            </a:r>
            <a:endParaRPr/>
          </a:p>
        </p:txBody>
      </p:sp>
      <p:sp>
        <p:nvSpPr>
          <p:cNvPr id="773" name="Google Shape;773;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RESSOURCES ALTERNATIVES</a:t>
            </a:r>
            <a:endParaRPr/>
          </a:p>
        </p:txBody>
      </p:sp>
      <p:grpSp>
        <p:nvGrpSpPr>
          <p:cNvPr id="774" name="Google Shape;774;p63"/>
          <p:cNvGrpSpPr/>
          <p:nvPr/>
        </p:nvGrpSpPr>
        <p:grpSpPr>
          <a:xfrm>
            <a:off x="1702813" y="2228176"/>
            <a:ext cx="1658243" cy="1486702"/>
            <a:chOff x="1702813" y="2228176"/>
            <a:chExt cx="1658243" cy="1486702"/>
          </a:xfrm>
        </p:grpSpPr>
        <p:sp>
          <p:nvSpPr>
            <p:cNvPr id="775" name="Google Shape;775;p63"/>
            <p:cNvSpPr/>
            <p:nvPr/>
          </p:nvSpPr>
          <p:spPr>
            <a:xfrm>
              <a:off x="1702813" y="2228176"/>
              <a:ext cx="1486749" cy="1486702"/>
            </a:xfrm>
            <a:custGeom>
              <a:rect b="b" l="l" r="r" t="t"/>
              <a:pathLst>
                <a:path extrusionOk="0" fill="none" h="31271" w="31272">
                  <a:moveTo>
                    <a:pt x="13034" y="29833"/>
                  </a:moveTo>
                  <a:lnTo>
                    <a:pt x="1439" y="18260"/>
                  </a:lnTo>
                  <a:cubicBezTo>
                    <a:pt x="1" y="16822"/>
                    <a:pt x="1" y="14471"/>
                    <a:pt x="1439" y="13033"/>
                  </a:cubicBezTo>
                  <a:lnTo>
                    <a:pt x="13034" y="1438"/>
                  </a:lnTo>
                  <a:cubicBezTo>
                    <a:pt x="14472" y="0"/>
                    <a:pt x="16800" y="0"/>
                    <a:pt x="18261" y="1438"/>
                  </a:cubicBezTo>
                  <a:lnTo>
                    <a:pt x="29834" y="13033"/>
                  </a:lnTo>
                  <a:cubicBezTo>
                    <a:pt x="31272" y="14471"/>
                    <a:pt x="31272" y="16822"/>
                    <a:pt x="29834" y="18260"/>
                  </a:cubicBezTo>
                  <a:lnTo>
                    <a:pt x="18261" y="29833"/>
                  </a:lnTo>
                  <a:cubicBezTo>
                    <a:pt x="16800" y="31271"/>
                    <a:pt x="14472" y="31271"/>
                    <a:pt x="13034" y="2983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1874307" y="2245244"/>
              <a:ext cx="1486749" cy="1452566"/>
            </a:xfrm>
            <a:custGeom>
              <a:rect b="b" l="l" r="r" t="t"/>
              <a:pathLst>
                <a:path extrusionOk="0" h="30553" w="31272">
                  <a:moveTo>
                    <a:pt x="15633" y="1"/>
                  </a:moveTo>
                  <a:cubicBezTo>
                    <a:pt x="14688" y="1"/>
                    <a:pt x="13741" y="360"/>
                    <a:pt x="13011" y="1079"/>
                  </a:cubicBezTo>
                  <a:lnTo>
                    <a:pt x="1438" y="12674"/>
                  </a:lnTo>
                  <a:cubicBezTo>
                    <a:pt x="0" y="14112"/>
                    <a:pt x="0" y="16463"/>
                    <a:pt x="1438" y="17901"/>
                  </a:cubicBezTo>
                  <a:lnTo>
                    <a:pt x="13011" y="29474"/>
                  </a:lnTo>
                  <a:cubicBezTo>
                    <a:pt x="13741" y="30193"/>
                    <a:pt x="14688" y="30552"/>
                    <a:pt x="15633" y="30552"/>
                  </a:cubicBezTo>
                  <a:cubicBezTo>
                    <a:pt x="16577" y="30552"/>
                    <a:pt x="17519" y="30193"/>
                    <a:pt x="18238" y="29474"/>
                  </a:cubicBezTo>
                  <a:lnTo>
                    <a:pt x="29833" y="17901"/>
                  </a:lnTo>
                  <a:cubicBezTo>
                    <a:pt x="31271" y="16463"/>
                    <a:pt x="31271" y="14112"/>
                    <a:pt x="29833" y="12674"/>
                  </a:cubicBezTo>
                  <a:lnTo>
                    <a:pt x="18238" y="1079"/>
                  </a:lnTo>
                  <a:cubicBezTo>
                    <a:pt x="17519" y="360"/>
                    <a:pt x="16577" y="1"/>
                    <a:pt x="156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63"/>
          <p:cNvGrpSpPr/>
          <p:nvPr/>
        </p:nvGrpSpPr>
        <p:grpSpPr>
          <a:xfrm>
            <a:off x="4135651" y="2107650"/>
            <a:ext cx="2119952" cy="2119200"/>
            <a:chOff x="4135651" y="2107650"/>
            <a:chExt cx="2119952" cy="2119200"/>
          </a:xfrm>
        </p:grpSpPr>
        <p:sp>
          <p:nvSpPr>
            <p:cNvPr id="778" name="Google Shape;778;p63"/>
            <p:cNvSpPr/>
            <p:nvPr/>
          </p:nvSpPr>
          <p:spPr>
            <a:xfrm>
              <a:off x="4685416" y="2667874"/>
              <a:ext cx="1022721" cy="1010008"/>
            </a:xfrm>
            <a:custGeom>
              <a:rect b="b" l="l" r="r" t="t"/>
              <a:pathLst>
                <a:path extrusionOk="0" h="30906" w="31295">
                  <a:moveTo>
                    <a:pt x="13034" y="1073"/>
                  </a:moveTo>
                  <a:lnTo>
                    <a:pt x="1461" y="12668"/>
                  </a:lnTo>
                  <a:cubicBezTo>
                    <a:pt x="1" y="14106"/>
                    <a:pt x="1" y="16434"/>
                    <a:pt x="1461" y="17895"/>
                  </a:cubicBezTo>
                  <a:lnTo>
                    <a:pt x="1461" y="17895"/>
                  </a:lnTo>
                  <a:lnTo>
                    <a:pt x="13034" y="29467"/>
                  </a:lnTo>
                  <a:cubicBezTo>
                    <a:pt x="14472" y="30905"/>
                    <a:pt x="16823" y="30905"/>
                    <a:pt x="18261" y="29467"/>
                  </a:cubicBezTo>
                  <a:lnTo>
                    <a:pt x="18261" y="29467"/>
                  </a:lnTo>
                  <a:lnTo>
                    <a:pt x="29833" y="17895"/>
                  </a:lnTo>
                  <a:cubicBezTo>
                    <a:pt x="31294" y="16434"/>
                    <a:pt x="31294" y="14106"/>
                    <a:pt x="29833" y="12668"/>
                  </a:cubicBezTo>
                  <a:lnTo>
                    <a:pt x="29833" y="12668"/>
                  </a:lnTo>
                  <a:lnTo>
                    <a:pt x="18261" y="1073"/>
                  </a:lnTo>
                  <a:cubicBezTo>
                    <a:pt x="17530" y="365"/>
                    <a:pt x="16595" y="0"/>
                    <a:pt x="15659" y="0"/>
                  </a:cubicBezTo>
                  <a:lnTo>
                    <a:pt x="15659" y="0"/>
                  </a:lnTo>
                  <a:cubicBezTo>
                    <a:pt x="14700" y="0"/>
                    <a:pt x="13764" y="365"/>
                    <a:pt x="13034" y="1073"/>
                  </a:cubicBezTo>
                </a:path>
              </a:pathLst>
            </a:custGeom>
            <a:solidFill>
              <a:srgbClr val="499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3"/>
            <p:cNvSpPr/>
            <p:nvPr/>
          </p:nvSpPr>
          <p:spPr>
            <a:xfrm>
              <a:off x="4135651" y="2107650"/>
              <a:ext cx="2119952" cy="2119200"/>
            </a:xfrm>
            <a:custGeom>
              <a:rect b="b" l="l" r="r" t="t"/>
              <a:pathLst>
                <a:path extrusionOk="0" fill="none" h="64847" w="64870">
                  <a:moveTo>
                    <a:pt x="34238" y="982"/>
                  </a:moveTo>
                  <a:lnTo>
                    <a:pt x="63866" y="30609"/>
                  </a:lnTo>
                  <a:cubicBezTo>
                    <a:pt x="64870" y="31613"/>
                    <a:pt x="64870" y="33234"/>
                    <a:pt x="63866" y="34238"/>
                  </a:cubicBezTo>
                  <a:lnTo>
                    <a:pt x="34238" y="63842"/>
                  </a:lnTo>
                  <a:cubicBezTo>
                    <a:pt x="33257" y="64847"/>
                    <a:pt x="31613" y="64847"/>
                    <a:pt x="30609" y="63842"/>
                  </a:cubicBezTo>
                  <a:lnTo>
                    <a:pt x="1005" y="34238"/>
                  </a:lnTo>
                  <a:cubicBezTo>
                    <a:pt x="0" y="33234"/>
                    <a:pt x="0" y="31613"/>
                    <a:pt x="1005" y="30609"/>
                  </a:cubicBezTo>
                  <a:lnTo>
                    <a:pt x="30609" y="982"/>
                  </a:lnTo>
                  <a:cubicBezTo>
                    <a:pt x="31613" y="0"/>
                    <a:pt x="33257" y="0"/>
                    <a:pt x="34238" y="982"/>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4367623" y="2349884"/>
              <a:ext cx="1658249" cy="1634752"/>
            </a:xfrm>
            <a:custGeom>
              <a:rect b="b" l="l" r="r" t="t"/>
              <a:pathLst>
                <a:path extrusionOk="0" h="50023" w="50742">
                  <a:moveTo>
                    <a:pt x="25363" y="1"/>
                  </a:moveTo>
                  <a:cubicBezTo>
                    <a:pt x="24418" y="1"/>
                    <a:pt x="23477" y="360"/>
                    <a:pt x="22758" y="1079"/>
                  </a:cubicBezTo>
                  <a:lnTo>
                    <a:pt x="1439" y="22398"/>
                  </a:lnTo>
                  <a:cubicBezTo>
                    <a:pt x="1" y="23836"/>
                    <a:pt x="1" y="26187"/>
                    <a:pt x="1439" y="27625"/>
                  </a:cubicBezTo>
                  <a:lnTo>
                    <a:pt x="22758" y="48944"/>
                  </a:lnTo>
                  <a:cubicBezTo>
                    <a:pt x="23477" y="49663"/>
                    <a:pt x="24418" y="50022"/>
                    <a:pt x="25363" y="50022"/>
                  </a:cubicBezTo>
                  <a:cubicBezTo>
                    <a:pt x="26307" y="50022"/>
                    <a:pt x="27254" y="49663"/>
                    <a:pt x="27985" y="48944"/>
                  </a:cubicBezTo>
                  <a:lnTo>
                    <a:pt x="49281" y="27625"/>
                  </a:lnTo>
                  <a:cubicBezTo>
                    <a:pt x="50742" y="26187"/>
                    <a:pt x="50742" y="23836"/>
                    <a:pt x="49281" y="22398"/>
                  </a:cubicBezTo>
                  <a:lnTo>
                    <a:pt x="27985" y="1079"/>
                  </a:lnTo>
                  <a:cubicBezTo>
                    <a:pt x="27254" y="360"/>
                    <a:pt x="26307" y="1"/>
                    <a:pt x="25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63"/>
          <p:cNvSpPr/>
          <p:nvPr/>
        </p:nvSpPr>
        <p:spPr>
          <a:xfrm>
            <a:off x="2918202" y="3085076"/>
            <a:ext cx="1530195" cy="1518377"/>
          </a:xfrm>
          <a:custGeom>
            <a:rect b="b" l="l" r="r" t="t"/>
            <a:pathLst>
              <a:path extrusionOk="0" h="51392" w="51792">
                <a:moveTo>
                  <a:pt x="25896" y="9747"/>
                </a:moveTo>
                <a:cubicBezTo>
                  <a:pt x="26421" y="9747"/>
                  <a:pt x="26946" y="9946"/>
                  <a:pt x="27345" y="10346"/>
                </a:cubicBezTo>
                <a:lnTo>
                  <a:pt x="41246" y="24246"/>
                </a:lnTo>
                <a:cubicBezTo>
                  <a:pt x="42045" y="25045"/>
                  <a:pt x="42045" y="26346"/>
                  <a:pt x="41246" y="27145"/>
                </a:cubicBezTo>
                <a:lnTo>
                  <a:pt x="27345" y="41046"/>
                </a:lnTo>
                <a:cubicBezTo>
                  <a:pt x="26946" y="41457"/>
                  <a:pt x="26421" y="41662"/>
                  <a:pt x="25896" y="41662"/>
                </a:cubicBezTo>
                <a:cubicBezTo>
                  <a:pt x="25371" y="41662"/>
                  <a:pt x="24846" y="41457"/>
                  <a:pt x="24446" y="41046"/>
                </a:cubicBezTo>
                <a:lnTo>
                  <a:pt x="10546" y="27145"/>
                </a:lnTo>
                <a:cubicBezTo>
                  <a:pt x="9747" y="26346"/>
                  <a:pt x="9747" y="25045"/>
                  <a:pt x="10546" y="24246"/>
                </a:cubicBezTo>
                <a:lnTo>
                  <a:pt x="24446" y="10346"/>
                </a:lnTo>
                <a:cubicBezTo>
                  <a:pt x="24846" y="9946"/>
                  <a:pt x="25371" y="9747"/>
                  <a:pt x="25896" y="9747"/>
                </a:cubicBezTo>
                <a:close/>
                <a:moveTo>
                  <a:pt x="25896" y="0"/>
                </a:moveTo>
                <a:cubicBezTo>
                  <a:pt x="25371" y="0"/>
                  <a:pt x="24846" y="200"/>
                  <a:pt x="24446" y="599"/>
                </a:cubicBezTo>
                <a:lnTo>
                  <a:pt x="799" y="24246"/>
                </a:lnTo>
                <a:cubicBezTo>
                  <a:pt x="0" y="25045"/>
                  <a:pt x="0" y="26346"/>
                  <a:pt x="799" y="27145"/>
                </a:cubicBezTo>
                <a:lnTo>
                  <a:pt x="24446" y="50792"/>
                </a:lnTo>
                <a:cubicBezTo>
                  <a:pt x="24846" y="51192"/>
                  <a:pt x="25371" y="51391"/>
                  <a:pt x="25896" y="51391"/>
                </a:cubicBezTo>
                <a:cubicBezTo>
                  <a:pt x="26421" y="51391"/>
                  <a:pt x="26946" y="51192"/>
                  <a:pt x="27345" y="50792"/>
                </a:cubicBezTo>
                <a:lnTo>
                  <a:pt x="50992" y="27145"/>
                </a:lnTo>
                <a:cubicBezTo>
                  <a:pt x="51791" y="26346"/>
                  <a:pt x="51791" y="25045"/>
                  <a:pt x="50992" y="24246"/>
                </a:cubicBezTo>
                <a:lnTo>
                  <a:pt x="27345" y="599"/>
                </a:lnTo>
                <a:cubicBezTo>
                  <a:pt x="26946" y="200"/>
                  <a:pt x="26421" y="0"/>
                  <a:pt x="25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3"/>
          <p:cNvSpPr/>
          <p:nvPr/>
        </p:nvSpPr>
        <p:spPr>
          <a:xfrm>
            <a:off x="761950" y="3273202"/>
            <a:ext cx="1349357" cy="1330237"/>
          </a:xfrm>
          <a:custGeom>
            <a:rect b="b" l="l" r="r" t="t"/>
            <a:pathLst>
              <a:path extrusionOk="0" h="50023" w="50742">
                <a:moveTo>
                  <a:pt x="25363" y="1"/>
                </a:moveTo>
                <a:cubicBezTo>
                  <a:pt x="24418" y="1"/>
                  <a:pt x="23477" y="360"/>
                  <a:pt x="22758" y="1079"/>
                </a:cubicBezTo>
                <a:lnTo>
                  <a:pt x="1439" y="22398"/>
                </a:lnTo>
                <a:cubicBezTo>
                  <a:pt x="1" y="23836"/>
                  <a:pt x="1" y="26187"/>
                  <a:pt x="1439" y="27625"/>
                </a:cubicBezTo>
                <a:lnTo>
                  <a:pt x="22758" y="48944"/>
                </a:lnTo>
                <a:cubicBezTo>
                  <a:pt x="23477" y="49663"/>
                  <a:pt x="24418" y="50022"/>
                  <a:pt x="25363" y="50022"/>
                </a:cubicBezTo>
                <a:cubicBezTo>
                  <a:pt x="26307" y="50022"/>
                  <a:pt x="27254" y="49663"/>
                  <a:pt x="27985" y="48944"/>
                </a:cubicBezTo>
                <a:lnTo>
                  <a:pt x="49281" y="27625"/>
                </a:lnTo>
                <a:cubicBezTo>
                  <a:pt x="50742" y="26187"/>
                  <a:pt x="50742" y="23836"/>
                  <a:pt x="49281" y="22398"/>
                </a:cubicBezTo>
                <a:lnTo>
                  <a:pt x="27985" y="1079"/>
                </a:lnTo>
                <a:cubicBezTo>
                  <a:pt x="27254" y="360"/>
                  <a:pt x="26307" y="1"/>
                  <a:pt x="25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3"/>
          <p:cNvSpPr/>
          <p:nvPr/>
        </p:nvSpPr>
        <p:spPr>
          <a:xfrm>
            <a:off x="6144550" y="3408087"/>
            <a:ext cx="1349441" cy="1195366"/>
          </a:xfrm>
          <a:custGeom>
            <a:rect b="b" l="l" r="r" t="t"/>
            <a:pathLst>
              <a:path extrusionOk="0" h="68180" w="76968">
                <a:moveTo>
                  <a:pt x="23419" y="1"/>
                </a:moveTo>
                <a:cubicBezTo>
                  <a:pt x="20566" y="1"/>
                  <a:pt x="17918" y="1530"/>
                  <a:pt x="16480" y="4018"/>
                </a:cubicBezTo>
                <a:lnTo>
                  <a:pt x="1439" y="30084"/>
                </a:lnTo>
                <a:cubicBezTo>
                  <a:pt x="1" y="32572"/>
                  <a:pt x="1" y="35631"/>
                  <a:pt x="1439" y="38119"/>
                </a:cubicBezTo>
                <a:lnTo>
                  <a:pt x="16480" y="64185"/>
                </a:lnTo>
                <a:cubicBezTo>
                  <a:pt x="17918" y="66650"/>
                  <a:pt x="20566" y="68180"/>
                  <a:pt x="23419" y="68180"/>
                </a:cubicBezTo>
                <a:lnTo>
                  <a:pt x="53526" y="68180"/>
                </a:lnTo>
                <a:cubicBezTo>
                  <a:pt x="56402" y="68180"/>
                  <a:pt x="59050" y="66650"/>
                  <a:pt x="60488" y="64185"/>
                </a:cubicBezTo>
                <a:lnTo>
                  <a:pt x="75529" y="38119"/>
                </a:lnTo>
                <a:cubicBezTo>
                  <a:pt x="76967" y="35631"/>
                  <a:pt x="76967" y="32572"/>
                  <a:pt x="75529" y="30084"/>
                </a:cubicBezTo>
                <a:lnTo>
                  <a:pt x="60488" y="4018"/>
                </a:lnTo>
                <a:cubicBezTo>
                  <a:pt x="59050" y="1530"/>
                  <a:pt x="56402" y="1"/>
                  <a:pt x="53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63"/>
          <p:cNvGrpSpPr/>
          <p:nvPr/>
        </p:nvGrpSpPr>
        <p:grpSpPr>
          <a:xfrm>
            <a:off x="6922350" y="1997100"/>
            <a:ext cx="1501646" cy="1330192"/>
            <a:chOff x="6922350" y="1997100"/>
            <a:chExt cx="1501646" cy="1330192"/>
          </a:xfrm>
        </p:grpSpPr>
        <p:sp>
          <p:nvSpPr>
            <p:cNvPr id="785" name="Google Shape;785;p63"/>
            <p:cNvSpPr/>
            <p:nvPr/>
          </p:nvSpPr>
          <p:spPr>
            <a:xfrm>
              <a:off x="6922350" y="1997100"/>
              <a:ext cx="1501646" cy="1330192"/>
            </a:xfrm>
            <a:custGeom>
              <a:rect b="b" l="l" r="r" t="t"/>
              <a:pathLst>
                <a:path extrusionOk="0" h="68180" w="76968">
                  <a:moveTo>
                    <a:pt x="48436" y="8811"/>
                  </a:moveTo>
                  <a:cubicBezTo>
                    <a:pt x="51312" y="8811"/>
                    <a:pt x="53960" y="10340"/>
                    <a:pt x="55398" y="12828"/>
                  </a:cubicBezTo>
                  <a:lnTo>
                    <a:pt x="65350" y="30061"/>
                  </a:lnTo>
                  <a:cubicBezTo>
                    <a:pt x="66788" y="32549"/>
                    <a:pt x="66788" y="35608"/>
                    <a:pt x="65350" y="38096"/>
                  </a:cubicBezTo>
                  <a:lnTo>
                    <a:pt x="55398" y="55352"/>
                  </a:lnTo>
                  <a:cubicBezTo>
                    <a:pt x="53960" y="57840"/>
                    <a:pt x="51312" y="59369"/>
                    <a:pt x="48436" y="59369"/>
                  </a:cubicBezTo>
                  <a:lnTo>
                    <a:pt x="28532" y="59369"/>
                  </a:lnTo>
                  <a:cubicBezTo>
                    <a:pt x="25656" y="59369"/>
                    <a:pt x="23009" y="57840"/>
                    <a:pt x="21571" y="55352"/>
                  </a:cubicBezTo>
                  <a:lnTo>
                    <a:pt x="11619" y="38096"/>
                  </a:lnTo>
                  <a:cubicBezTo>
                    <a:pt x="10181" y="35608"/>
                    <a:pt x="10181" y="32549"/>
                    <a:pt x="11619" y="30061"/>
                  </a:cubicBezTo>
                  <a:lnTo>
                    <a:pt x="21571" y="12828"/>
                  </a:lnTo>
                  <a:cubicBezTo>
                    <a:pt x="23009" y="10340"/>
                    <a:pt x="25656" y="8811"/>
                    <a:pt x="28532" y="8811"/>
                  </a:cubicBezTo>
                  <a:close/>
                  <a:moveTo>
                    <a:pt x="23442" y="0"/>
                  </a:moveTo>
                  <a:cubicBezTo>
                    <a:pt x="20566" y="0"/>
                    <a:pt x="17919" y="1530"/>
                    <a:pt x="16481" y="3995"/>
                  </a:cubicBezTo>
                  <a:lnTo>
                    <a:pt x="1439" y="30061"/>
                  </a:lnTo>
                  <a:cubicBezTo>
                    <a:pt x="1" y="32549"/>
                    <a:pt x="1" y="35608"/>
                    <a:pt x="1439" y="38096"/>
                  </a:cubicBezTo>
                  <a:lnTo>
                    <a:pt x="16481" y="64162"/>
                  </a:lnTo>
                  <a:cubicBezTo>
                    <a:pt x="17919" y="66650"/>
                    <a:pt x="20566" y="68179"/>
                    <a:pt x="23442" y="68179"/>
                  </a:cubicBezTo>
                  <a:lnTo>
                    <a:pt x="53526" y="68179"/>
                  </a:lnTo>
                  <a:cubicBezTo>
                    <a:pt x="56402" y="68179"/>
                    <a:pt x="59050" y="66650"/>
                    <a:pt x="60488" y="64162"/>
                  </a:cubicBezTo>
                  <a:lnTo>
                    <a:pt x="75530" y="38096"/>
                  </a:lnTo>
                  <a:cubicBezTo>
                    <a:pt x="76968" y="35608"/>
                    <a:pt x="76968" y="32549"/>
                    <a:pt x="75530" y="30061"/>
                  </a:cubicBezTo>
                  <a:lnTo>
                    <a:pt x="60488" y="3995"/>
                  </a:lnTo>
                  <a:cubicBezTo>
                    <a:pt x="59050" y="1530"/>
                    <a:pt x="56402" y="0"/>
                    <a:pt x="53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p:nvPr/>
          </p:nvSpPr>
          <p:spPr>
            <a:xfrm>
              <a:off x="7257063" y="2293601"/>
              <a:ext cx="832216" cy="737196"/>
            </a:xfrm>
            <a:custGeom>
              <a:rect b="b" l="l" r="r" t="t"/>
              <a:pathLst>
                <a:path extrusionOk="0" h="68180" w="76968">
                  <a:moveTo>
                    <a:pt x="23419" y="1"/>
                  </a:moveTo>
                  <a:cubicBezTo>
                    <a:pt x="20566" y="1"/>
                    <a:pt x="17918" y="1530"/>
                    <a:pt x="16480" y="4018"/>
                  </a:cubicBezTo>
                  <a:lnTo>
                    <a:pt x="1439" y="30084"/>
                  </a:lnTo>
                  <a:cubicBezTo>
                    <a:pt x="1" y="32572"/>
                    <a:pt x="1" y="35631"/>
                    <a:pt x="1439" y="38119"/>
                  </a:cubicBezTo>
                  <a:lnTo>
                    <a:pt x="16480" y="64185"/>
                  </a:lnTo>
                  <a:cubicBezTo>
                    <a:pt x="17918" y="66650"/>
                    <a:pt x="20566" y="68180"/>
                    <a:pt x="23419" y="68180"/>
                  </a:cubicBezTo>
                  <a:lnTo>
                    <a:pt x="53526" y="68180"/>
                  </a:lnTo>
                  <a:cubicBezTo>
                    <a:pt x="56402" y="68180"/>
                    <a:pt x="59050" y="66650"/>
                    <a:pt x="60488" y="64185"/>
                  </a:cubicBezTo>
                  <a:lnTo>
                    <a:pt x="75529" y="38119"/>
                  </a:lnTo>
                  <a:cubicBezTo>
                    <a:pt x="76967" y="35631"/>
                    <a:pt x="76967" y="32572"/>
                    <a:pt x="75529" y="30084"/>
                  </a:cubicBezTo>
                  <a:lnTo>
                    <a:pt x="60488" y="4018"/>
                  </a:lnTo>
                  <a:cubicBezTo>
                    <a:pt x="59050" y="1530"/>
                    <a:pt x="56402" y="1"/>
                    <a:pt x="5352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4"/>
          <p:cNvSpPr txBox="1"/>
          <p:nvPr>
            <p:ph idx="1" type="body"/>
          </p:nvPr>
        </p:nvSpPr>
        <p:spPr>
          <a:xfrm>
            <a:off x="940950" y="1490963"/>
            <a:ext cx="3852000" cy="30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dk1"/>
                </a:solidFill>
              </a:rPr>
              <a:t>Avez-vous aimé les ressources de ce modèle ? Obtenez-les gratuitement sur nos autres sites Web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2000">
                <a:solidFill>
                  <a:schemeClr val="dk1"/>
                </a:solidFill>
                <a:latin typeface="Fjalla One"/>
                <a:ea typeface="Fjalla One"/>
                <a:cs typeface="Fjalla One"/>
                <a:sym typeface="Fjalla One"/>
              </a:rPr>
              <a:t>PHOTOS</a:t>
            </a:r>
            <a:endParaRPr b="1" sz="2000">
              <a:solidFill>
                <a:schemeClr val="dk1"/>
              </a:solidFill>
              <a:latin typeface="Fjalla One"/>
              <a:ea typeface="Fjalla One"/>
              <a:cs typeface="Fjalla One"/>
              <a:sym typeface="Fjalla One"/>
            </a:endParaRPr>
          </a:p>
          <a:p>
            <a:pPr indent="0" lvl="0" marL="0" rtl="0" algn="l">
              <a:spcBef>
                <a:spcPts val="0"/>
              </a:spcBef>
              <a:spcAft>
                <a:spcPts val="0"/>
              </a:spcAft>
              <a:buNone/>
            </a:pPr>
            <a:r>
              <a:t/>
            </a:r>
            <a:endParaRPr b="1" sz="1000">
              <a:solidFill>
                <a:schemeClr val="dk1"/>
              </a:solidFill>
              <a:latin typeface="Fjalla One"/>
              <a:ea typeface="Fjalla One"/>
              <a:cs typeface="Fjalla One"/>
              <a:sym typeface="Fjalla One"/>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3">
                  <a:extLst>
                    <a:ext uri="{A12FA001-AC4F-418D-AE19-62706E023703}">
                      <ahyp:hlinkClr val="tx"/>
                    </a:ext>
                  </a:extLst>
                </a:hlinkClick>
              </a:rPr>
              <a:t>Man working on project at desk</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4">
                  <a:extLst>
                    <a:ext uri="{A12FA001-AC4F-418D-AE19-62706E023703}">
                      <ahyp:hlinkClr val="tx"/>
                    </a:ext>
                  </a:extLst>
                </a:hlinkClick>
              </a:rPr>
              <a:t>Happy woman finishing a business project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hlink"/>
                </a:solidFill>
                <a:uFill>
                  <a:noFill/>
                </a:uFill>
                <a:hlinkClick r:id="rId5"/>
              </a:rPr>
              <a:t>Office employee workspace with laptop on table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6">
                  <a:extLst>
                    <a:ext uri="{A12FA001-AC4F-418D-AE19-62706E023703}">
                      <ahyp:hlinkClr val="tx"/>
                    </a:ext>
                  </a:extLst>
                </a:hlinkClick>
              </a:rPr>
              <a:t>Happy african-american lady with laptop and model of building on table</a:t>
            </a:r>
            <a:endParaRPr>
              <a:solidFill>
                <a:schemeClr val="dk1"/>
              </a:solidFill>
            </a:endParaRPr>
          </a:p>
        </p:txBody>
      </p:sp>
      <p:sp>
        <p:nvSpPr>
          <p:cNvPr id="792" name="Google Shape;792;p64"/>
          <p:cNvSpPr txBox="1"/>
          <p:nvPr>
            <p:ph idx="2" type="body"/>
          </p:nvPr>
        </p:nvSpPr>
        <p:spPr>
          <a:xfrm>
            <a:off x="4705136" y="1490963"/>
            <a:ext cx="3718800" cy="30702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Font typeface="Lato"/>
              <a:buChar char="●"/>
            </a:pPr>
            <a:r>
              <a:rPr b="0" lang="en" sz="1400">
                <a:uFill>
                  <a:noFill/>
                </a:uFill>
                <a:latin typeface="Lato"/>
                <a:ea typeface="Lato"/>
                <a:cs typeface="Lato"/>
                <a:sym typeface="Lato"/>
                <a:hlinkClick r:id="rId7"/>
              </a:rPr>
              <a:t>Happy architect standing with projects</a:t>
            </a:r>
            <a:endParaRPr b="0" sz="1400">
              <a:latin typeface="Lato"/>
              <a:ea typeface="Lato"/>
              <a:cs typeface="Lato"/>
              <a:sym typeface="Lato"/>
            </a:endParaRPr>
          </a:p>
          <a:p>
            <a:pPr indent="-317500" lvl="0" marL="457200" rtl="0" algn="l">
              <a:spcBef>
                <a:spcPts val="0"/>
              </a:spcBef>
              <a:spcAft>
                <a:spcPts val="0"/>
              </a:spcAft>
              <a:buSzPts val="1400"/>
              <a:buFont typeface="Lato"/>
              <a:buChar char="●"/>
            </a:pPr>
            <a:r>
              <a:rPr b="0" lang="en" sz="1400">
                <a:uFill>
                  <a:noFill/>
                </a:uFill>
                <a:latin typeface="Lato"/>
                <a:ea typeface="Lato"/>
                <a:cs typeface="Lato"/>
                <a:sym typeface="Lato"/>
                <a:hlinkClick r:id="rId8"/>
              </a:rPr>
              <a:t>Happy business woman standing with whatman paper</a:t>
            </a:r>
            <a:endParaRPr b="0" sz="1400">
              <a:latin typeface="Lato"/>
              <a:ea typeface="Lato"/>
              <a:cs typeface="Lato"/>
              <a:sym typeface="Lato"/>
            </a:endParaRPr>
          </a:p>
          <a:p>
            <a:pPr indent="-317500" lvl="0" marL="457200" rtl="0" algn="l">
              <a:spcBef>
                <a:spcPts val="0"/>
              </a:spcBef>
              <a:spcAft>
                <a:spcPts val="0"/>
              </a:spcAft>
              <a:buSzPts val="1400"/>
              <a:buFont typeface="Lato"/>
              <a:buChar char="●"/>
            </a:pPr>
            <a:r>
              <a:rPr b="0" lang="en" sz="1400">
                <a:uFill>
                  <a:noFill/>
                </a:uFill>
                <a:latin typeface="Lato"/>
                <a:ea typeface="Lato"/>
                <a:cs typeface="Lato"/>
                <a:sym typeface="Lato"/>
                <a:hlinkClick r:id="rId9"/>
              </a:rPr>
              <a:t>Front view of office desk with computer and chair</a:t>
            </a:r>
            <a:endParaRPr b="0" sz="1400">
              <a:latin typeface="Lato"/>
              <a:ea typeface="Lato"/>
              <a:cs typeface="Lato"/>
              <a:sym typeface="Lato"/>
            </a:endParaRPr>
          </a:p>
          <a:p>
            <a:pPr indent="-317500" lvl="0" marL="457200" rtl="0" algn="l">
              <a:spcBef>
                <a:spcPts val="0"/>
              </a:spcBef>
              <a:spcAft>
                <a:spcPts val="0"/>
              </a:spcAft>
              <a:buSzPts val="1400"/>
              <a:buChar char="●"/>
            </a:pPr>
            <a:r>
              <a:rPr b="0" lang="en" sz="1400">
                <a:uFill>
                  <a:noFill/>
                </a:uFill>
                <a:latin typeface="Lato"/>
                <a:ea typeface="Lato"/>
                <a:cs typeface="Lato"/>
                <a:sym typeface="Lato"/>
                <a:hlinkClick r:id="rId10"/>
              </a:rPr>
              <a:t>Front view woman reading notes with copy space</a:t>
            </a:r>
            <a:endParaRPr b="0" sz="1400">
              <a:latin typeface="Lato"/>
              <a:ea typeface="Lato"/>
              <a:cs typeface="Lato"/>
              <a:sym typeface="Lato"/>
            </a:endParaRPr>
          </a:p>
          <a:p>
            <a:pPr indent="0" lvl="0" marL="0" rtl="0" algn="l">
              <a:spcBef>
                <a:spcPts val="0"/>
              </a:spcBef>
              <a:spcAft>
                <a:spcPts val="0"/>
              </a:spcAft>
              <a:buNone/>
            </a:pPr>
            <a:r>
              <a:t/>
            </a:r>
            <a:endParaRPr b="1" sz="1400">
              <a:latin typeface="Lato"/>
              <a:ea typeface="Lato"/>
              <a:cs typeface="Lato"/>
              <a:sym typeface="Lato"/>
            </a:endParaRPr>
          </a:p>
          <a:p>
            <a:pPr indent="0" lvl="0" marL="0" rtl="0" algn="l">
              <a:spcBef>
                <a:spcPts val="0"/>
              </a:spcBef>
              <a:spcAft>
                <a:spcPts val="0"/>
              </a:spcAft>
              <a:buNone/>
            </a:pPr>
            <a:r>
              <a:rPr b="1" lang="en" sz="2000">
                <a:latin typeface="Fjalla One"/>
                <a:ea typeface="Fjalla One"/>
                <a:cs typeface="Fjalla One"/>
                <a:sym typeface="Fjalla One"/>
              </a:rPr>
              <a:t>VECTEUR</a:t>
            </a:r>
            <a:endParaRPr b="1" sz="2000">
              <a:latin typeface="Fjalla One"/>
              <a:ea typeface="Fjalla One"/>
              <a:cs typeface="Fjalla One"/>
              <a:sym typeface="Fjalla One"/>
            </a:endParaRPr>
          </a:p>
          <a:p>
            <a:pPr indent="0" lvl="0" marL="0" rtl="0" algn="l">
              <a:spcBef>
                <a:spcPts val="0"/>
              </a:spcBef>
              <a:spcAft>
                <a:spcPts val="0"/>
              </a:spcAft>
              <a:buNone/>
            </a:pPr>
            <a:r>
              <a:t/>
            </a:r>
            <a:endParaRPr b="1" sz="1000">
              <a:latin typeface="Fjalla One"/>
              <a:ea typeface="Fjalla One"/>
              <a:cs typeface="Fjalla One"/>
              <a:sym typeface="Fjalla One"/>
            </a:endParaRPr>
          </a:p>
          <a:p>
            <a:pPr indent="-317500" lvl="0" marL="457200" rtl="0" algn="l">
              <a:spcBef>
                <a:spcPts val="0"/>
              </a:spcBef>
              <a:spcAft>
                <a:spcPts val="0"/>
              </a:spcAft>
              <a:buSzPts val="1400"/>
              <a:buChar char="●"/>
            </a:pPr>
            <a:r>
              <a:rPr b="0" lang="en" sz="1400">
                <a:uFill>
                  <a:noFill/>
                </a:uFill>
                <a:latin typeface="Lato"/>
                <a:ea typeface="Lato"/>
                <a:cs typeface="Lato"/>
                <a:sym typeface="Lato"/>
                <a:hlinkClick r:id="rId11"/>
              </a:rPr>
              <a:t>Geometric gradient shapes covers on dark background</a:t>
            </a:r>
            <a:endParaRPr b="0" sz="1400">
              <a:latin typeface="Lato"/>
              <a:ea typeface="Lato"/>
              <a:cs typeface="Lato"/>
              <a:sym typeface="Lato"/>
            </a:endParaRPr>
          </a:p>
        </p:txBody>
      </p:sp>
      <p:sp>
        <p:nvSpPr>
          <p:cNvPr id="793" name="Google Shape;793;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7" name="Shape 797"/>
        <p:cNvGrpSpPr/>
        <p:nvPr/>
      </p:nvGrpSpPr>
      <p:grpSpPr>
        <a:xfrm>
          <a:off x="0" y="0"/>
          <a:ext cx="0" cy="0"/>
          <a:chOff x="0" y="0"/>
          <a:chExt cx="0" cy="0"/>
        </a:xfrm>
      </p:grpSpPr>
      <p:sp>
        <p:nvSpPr>
          <p:cNvPr id="798" name="Google Shape;798;p6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99" name="Google Shape;799;p65"/>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869FB2"/>
                </a:solidFill>
                <a:latin typeface="Arial"/>
                <a:ea typeface="Arial"/>
                <a:cs typeface="Arial"/>
                <a:sym typeface="Arial"/>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800" name="Google Shape;800;p65"/>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 name="Shape 804"/>
        <p:cNvGrpSpPr/>
        <p:nvPr/>
      </p:nvGrpSpPr>
      <p:grpSpPr>
        <a:xfrm>
          <a:off x="0" y="0"/>
          <a:ext cx="0" cy="0"/>
          <a:chOff x="0" y="0"/>
          <a:chExt cx="0" cy="0"/>
        </a:xfrm>
      </p:grpSpPr>
      <p:sp>
        <p:nvSpPr>
          <p:cNvPr id="805" name="Google Shape;805;p6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806" name="Google Shape;806;p66"/>
          <p:cNvSpPr txBox="1"/>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000" u="sng">
                <a:solidFill>
                  <a:srgbClr val="869FB2"/>
                </a:solidFill>
              </a:rPr>
              <a:t>S</a:t>
            </a:r>
            <a:r>
              <a:rPr b="1" lang="en" sz="1100" u="sng">
                <a:solidFill>
                  <a:srgbClr val="869FB2"/>
                </a:solidFill>
                <a:hlinkClick r:id="rId3">
                  <a:extLst>
                    <a:ext uri="{A12FA001-AC4F-418D-AE19-62706E023703}">
                      <ahyp:hlinkClr val="tx"/>
                    </a:ext>
                  </a:extLst>
                </a:hlinkClick>
              </a:rPr>
              <a:t>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07" name="Google Shape;807;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1" name="Shape 811"/>
        <p:cNvGrpSpPr/>
        <p:nvPr/>
      </p:nvGrpSpPr>
      <p:grpSpPr>
        <a:xfrm>
          <a:off x="0" y="0"/>
          <a:ext cx="0" cy="0"/>
          <a:chOff x="0" y="0"/>
          <a:chExt cx="0" cy="0"/>
        </a:xfrm>
      </p:grpSpPr>
      <p:sp>
        <p:nvSpPr>
          <p:cNvPr id="812" name="Google Shape;812;p6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13" name="Google Shape;813;p6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814" name="Google Shape;814;p6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Fjalla One</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https://fonts.google.com/specimen/Fjalla+One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https://fonts.google.com/specimen/Lato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815" name="Google Shape;815;p67"/>
          <p:cNvGrpSpPr/>
          <p:nvPr/>
        </p:nvGrpSpPr>
        <p:grpSpPr>
          <a:xfrm>
            <a:off x="2052650" y="3498875"/>
            <a:ext cx="5038700" cy="754200"/>
            <a:chOff x="2583563" y="3498875"/>
            <a:chExt cx="5038700" cy="754200"/>
          </a:xfrm>
        </p:grpSpPr>
        <p:sp>
          <p:nvSpPr>
            <p:cNvPr id="816" name="Google Shape;816;p67"/>
            <p:cNvSpPr/>
            <p:nvPr/>
          </p:nvSpPr>
          <p:spPr>
            <a:xfrm>
              <a:off x="3645388" y="3498875"/>
              <a:ext cx="791400" cy="754200"/>
            </a:xfrm>
            <a:prstGeom prst="roundRect">
              <a:avLst>
                <a:gd fmla="val 16667"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7"/>
            <p:cNvSpPr/>
            <p:nvPr/>
          </p:nvSpPr>
          <p:spPr>
            <a:xfrm>
              <a:off x="4707207" y="3498875"/>
              <a:ext cx="791400" cy="7542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7"/>
            <p:cNvSpPr/>
            <p:nvPr/>
          </p:nvSpPr>
          <p:spPr>
            <a:xfrm>
              <a:off x="5769027" y="3498875"/>
              <a:ext cx="791400" cy="754200"/>
            </a:xfrm>
            <a:prstGeom prst="roundRect">
              <a:avLst>
                <a:gd fmla="val 16667" name="adj"/>
              </a:avLst>
            </a:prstGeom>
            <a:solidFill>
              <a:srgbClr val="3333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7"/>
            <p:cNvSpPr/>
            <p:nvPr/>
          </p:nvSpPr>
          <p:spPr>
            <a:xfrm>
              <a:off x="2583563"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7"/>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#eeeeee</a:t>
              </a:r>
              <a:endParaRPr sz="1000">
                <a:solidFill>
                  <a:schemeClr val="dk1"/>
                </a:solidFill>
              </a:endParaRPr>
            </a:p>
          </p:txBody>
        </p:sp>
        <p:sp>
          <p:nvSpPr>
            <p:cNvPr id="821" name="Google Shape;821;p67"/>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822" name="Google Shape;822;p67"/>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#333333</a:t>
              </a:r>
              <a:endParaRPr sz="1000">
                <a:solidFill>
                  <a:srgbClr val="FFFFFF"/>
                </a:solidFill>
              </a:endParaRPr>
            </a:p>
          </p:txBody>
        </p:sp>
        <p:sp>
          <p:nvSpPr>
            <p:cNvPr id="823" name="Google Shape;823;p67"/>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24" name="Google Shape;824;p67"/>
            <p:cNvSpPr/>
            <p:nvPr/>
          </p:nvSpPr>
          <p:spPr>
            <a:xfrm>
              <a:off x="6830852" y="34988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7"/>
            <p:cNvSpPr txBox="1"/>
            <p:nvPr/>
          </p:nvSpPr>
          <p:spPr>
            <a:xfrm>
              <a:off x="68308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Kenapa ?</a:t>
            </a:r>
            <a:endParaRPr/>
          </a:p>
        </p:txBody>
      </p:sp>
      <p:sp>
        <p:nvSpPr>
          <p:cNvPr id="242" name="Google Shape;242;p32"/>
          <p:cNvSpPr txBox="1"/>
          <p:nvPr>
            <p:ph idx="1" type="body"/>
          </p:nvPr>
        </p:nvSpPr>
        <p:spPr>
          <a:xfrm>
            <a:off x="381200" y="963700"/>
            <a:ext cx="8210400" cy="3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95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rgbClr val="000000"/>
                </a:solidFill>
                <a:latin typeface="Roboto"/>
                <a:ea typeface="Roboto"/>
                <a:cs typeface="Roboto"/>
                <a:sym typeface="Roboto"/>
              </a:rPr>
              <a:t>Melihat Situasi dan Kondisi</a:t>
            </a:r>
            <a:endParaRPr sz="1900">
              <a:solidFill>
                <a:srgbClr val="000000"/>
              </a:solidFill>
              <a:latin typeface="Roboto"/>
              <a:ea typeface="Roboto"/>
              <a:cs typeface="Roboto"/>
              <a:sym typeface="Roboto"/>
            </a:endParaRPr>
          </a:p>
          <a:p>
            <a:pPr indent="0" lvl="0" marL="457200" rtl="0" algn="l">
              <a:spcBef>
                <a:spcPts val="0"/>
              </a:spcBef>
              <a:spcAft>
                <a:spcPts val="0"/>
              </a:spcAft>
              <a:buNone/>
            </a:pPr>
            <a:r>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Kegunaan</a:t>
            </a:r>
            <a:endParaRPr i="1" sz="1900">
              <a:solidFill>
                <a:srgbClr val="000000"/>
              </a:solidFill>
              <a:latin typeface="Roboto"/>
              <a:ea typeface="Roboto"/>
              <a:cs typeface="Roboto"/>
              <a:sym typeface="Roboto"/>
            </a:endParaRPr>
          </a:p>
          <a:p>
            <a:pPr indent="0" lvl="0" marL="457200" rtl="0" algn="l">
              <a:spcBef>
                <a:spcPts val="0"/>
              </a:spcBef>
              <a:spcAft>
                <a:spcPts val="0"/>
              </a:spcAft>
              <a:buNone/>
            </a:pPr>
            <a:r>
              <a:t/>
            </a:r>
            <a:endParaRPr i="1"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Perkembangan Zaman dan Era</a:t>
            </a:r>
            <a:endParaRPr sz="1900">
              <a:solidFill>
                <a:srgbClr val="000000"/>
              </a:solidFill>
              <a:latin typeface="Roboto"/>
              <a:ea typeface="Roboto"/>
              <a:cs typeface="Roboto"/>
              <a:sym typeface="Roboto"/>
            </a:endParaRPr>
          </a:p>
          <a:p>
            <a:pPr indent="0" lvl="0" marL="457200" rtl="0" algn="l">
              <a:spcBef>
                <a:spcPts val="0"/>
              </a:spcBef>
              <a:spcAft>
                <a:spcPts val="0"/>
              </a:spcAft>
              <a:buNone/>
            </a:pPr>
            <a:r>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Cepat dan Praktis</a:t>
            </a:r>
            <a:endParaRPr sz="1900">
              <a:solidFill>
                <a:srgbClr val="000000"/>
              </a:solidFill>
              <a:latin typeface="Roboto"/>
              <a:ea typeface="Roboto"/>
              <a:cs typeface="Roboto"/>
              <a:sym typeface="Roboto"/>
            </a:endParaRPr>
          </a:p>
          <a:p>
            <a:pPr indent="0" lvl="0" marL="457200" rtl="0" algn="l">
              <a:spcBef>
                <a:spcPts val="0"/>
              </a:spcBef>
              <a:spcAft>
                <a:spcPts val="0"/>
              </a:spcAft>
              <a:buNone/>
            </a:pPr>
            <a:r>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Jarak</a:t>
            </a:r>
            <a:endParaRPr sz="1900">
              <a:solidFill>
                <a:srgbClr val="000000"/>
              </a:solidFill>
              <a:latin typeface="Roboto"/>
              <a:ea typeface="Roboto"/>
              <a:cs typeface="Roboto"/>
              <a:sym typeface="Roboto"/>
            </a:endParaRPr>
          </a:p>
          <a:p>
            <a:pPr indent="0" lvl="0" marL="0" rtl="0" algn="l">
              <a:spcBef>
                <a:spcPts val="0"/>
              </a:spcBef>
              <a:spcAft>
                <a:spcPts val="0"/>
              </a:spcAft>
              <a:buNone/>
            </a:pPr>
            <a:r>
              <a:t/>
            </a:r>
            <a:endParaRPr sz="115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 name="Shape 829"/>
        <p:cNvGrpSpPr/>
        <p:nvPr/>
      </p:nvGrpSpPr>
      <p:grpSpPr>
        <a:xfrm>
          <a:off x="0" y="0"/>
          <a:ext cx="0" cy="0"/>
          <a:chOff x="0" y="0"/>
          <a:chExt cx="0" cy="0"/>
        </a:xfrm>
      </p:grpSpPr>
      <p:sp>
        <p:nvSpPr>
          <p:cNvPr id="830" name="Google Shape;830;p68"/>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831" name="Google Shape;831;p68"/>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832" name="Google Shape;832;p6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33" name="Google Shape;833;p6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34" name="Google Shape;834;p6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35" name="Google Shape;835;p6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36" name="Google Shape;836;p6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37" name="Google Shape;837;p6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38" name="Google Shape;838;p6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39" name="Google Shape;839;p6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40" name="Google Shape;840;p6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41" name="Google Shape;841;p6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5" name="Shape 845"/>
        <p:cNvGrpSpPr/>
        <p:nvPr/>
      </p:nvGrpSpPr>
      <p:grpSpPr>
        <a:xfrm>
          <a:off x="0" y="0"/>
          <a:ext cx="0" cy="0"/>
          <a:chOff x="0" y="0"/>
          <a:chExt cx="0" cy="0"/>
        </a:xfrm>
      </p:grpSpPr>
      <p:sp>
        <p:nvSpPr>
          <p:cNvPr id="846" name="Google Shape;846;p69"/>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847" name="Google Shape;847;p69"/>
          <p:cNvGrpSpPr/>
          <p:nvPr/>
        </p:nvGrpSpPr>
        <p:grpSpPr>
          <a:xfrm>
            <a:off x="5156078" y="3085736"/>
            <a:ext cx="474294" cy="551291"/>
            <a:chOff x="4727025" y="1332775"/>
            <a:chExt cx="59900" cy="69625"/>
          </a:xfrm>
        </p:grpSpPr>
        <p:sp>
          <p:nvSpPr>
            <p:cNvPr id="848" name="Google Shape;848;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69"/>
          <p:cNvGrpSpPr/>
          <p:nvPr/>
        </p:nvGrpSpPr>
        <p:grpSpPr>
          <a:xfrm>
            <a:off x="5769734" y="2314340"/>
            <a:ext cx="555653" cy="557031"/>
            <a:chOff x="4820425" y="1329900"/>
            <a:chExt cx="70175" cy="70350"/>
          </a:xfrm>
        </p:grpSpPr>
        <p:sp>
          <p:nvSpPr>
            <p:cNvPr id="851" name="Google Shape;851;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69"/>
          <p:cNvGrpSpPr/>
          <p:nvPr/>
        </p:nvGrpSpPr>
        <p:grpSpPr>
          <a:xfrm>
            <a:off x="6396103" y="2318845"/>
            <a:ext cx="582574" cy="533871"/>
            <a:chOff x="4903200" y="1331525"/>
            <a:chExt cx="73575" cy="67425"/>
          </a:xfrm>
        </p:grpSpPr>
        <p:sp>
          <p:nvSpPr>
            <p:cNvPr id="856" name="Google Shape;856;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69"/>
          <p:cNvGrpSpPr/>
          <p:nvPr/>
        </p:nvGrpSpPr>
        <p:grpSpPr>
          <a:xfrm>
            <a:off x="5755581" y="3078709"/>
            <a:ext cx="583960" cy="565345"/>
            <a:chOff x="4815575" y="1416800"/>
            <a:chExt cx="73750" cy="71400"/>
          </a:xfrm>
        </p:grpSpPr>
        <p:sp>
          <p:nvSpPr>
            <p:cNvPr id="859" name="Google Shape;859;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69"/>
          <p:cNvGrpSpPr/>
          <p:nvPr/>
        </p:nvGrpSpPr>
        <p:grpSpPr>
          <a:xfrm>
            <a:off x="6390362" y="3108896"/>
            <a:ext cx="589898" cy="504970"/>
            <a:chOff x="4902475" y="1418875"/>
            <a:chExt cx="74500" cy="63775"/>
          </a:xfrm>
        </p:grpSpPr>
        <p:sp>
          <p:nvSpPr>
            <p:cNvPr id="863" name="Google Shape;863;p6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69"/>
          <p:cNvGrpSpPr/>
          <p:nvPr/>
        </p:nvGrpSpPr>
        <p:grpSpPr>
          <a:xfrm>
            <a:off x="5765577" y="3826000"/>
            <a:ext cx="563967" cy="567127"/>
            <a:chOff x="4818100" y="1507675"/>
            <a:chExt cx="71225" cy="71625"/>
          </a:xfrm>
        </p:grpSpPr>
        <p:sp>
          <p:nvSpPr>
            <p:cNvPr id="866" name="Google Shape;866;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69"/>
          <p:cNvGrpSpPr/>
          <p:nvPr/>
        </p:nvGrpSpPr>
        <p:grpSpPr>
          <a:xfrm>
            <a:off x="5079075" y="3829461"/>
            <a:ext cx="628301" cy="588505"/>
            <a:chOff x="4721450" y="1509475"/>
            <a:chExt cx="79350" cy="74325"/>
          </a:xfrm>
        </p:grpSpPr>
        <p:sp>
          <p:nvSpPr>
            <p:cNvPr id="871" name="Google Shape;871;p6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69"/>
          <p:cNvGrpSpPr/>
          <p:nvPr/>
        </p:nvGrpSpPr>
        <p:grpSpPr>
          <a:xfrm>
            <a:off x="6424608" y="3814027"/>
            <a:ext cx="557038" cy="562772"/>
            <a:chOff x="4906800" y="1507500"/>
            <a:chExt cx="70350" cy="71075"/>
          </a:xfrm>
        </p:grpSpPr>
        <p:sp>
          <p:nvSpPr>
            <p:cNvPr id="876" name="Google Shape;876;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69"/>
          <p:cNvGrpSpPr/>
          <p:nvPr/>
        </p:nvGrpSpPr>
        <p:grpSpPr>
          <a:xfrm>
            <a:off x="4462216" y="2340963"/>
            <a:ext cx="517934" cy="517934"/>
            <a:chOff x="3736598" y="2170606"/>
            <a:chExt cx="404889" cy="404889"/>
          </a:xfrm>
        </p:grpSpPr>
        <p:sp>
          <p:nvSpPr>
            <p:cNvPr id="882" name="Google Shape;882;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69"/>
          <p:cNvGrpSpPr/>
          <p:nvPr/>
        </p:nvGrpSpPr>
        <p:grpSpPr>
          <a:xfrm>
            <a:off x="3729277" y="2341061"/>
            <a:ext cx="586986" cy="517740"/>
            <a:chOff x="3161917" y="2170682"/>
            <a:chExt cx="458870" cy="404737"/>
          </a:xfrm>
        </p:grpSpPr>
        <p:sp>
          <p:nvSpPr>
            <p:cNvPr id="887" name="Google Shape;887;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69"/>
          <p:cNvGrpSpPr/>
          <p:nvPr/>
        </p:nvGrpSpPr>
        <p:grpSpPr>
          <a:xfrm>
            <a:off x="3752299" y="3102400"/>
            <a:ext cx="540943" cy="517963"/>
            <a:chOff x="3179914" y="2889488"/>
            <a:chExt cx="422876" cy="404911"/>
          </a:xfrm>
        </p:grpSpPr>
        <p:sp>
          <p:nvSpPr>
            <p:cNvPr id="891" name="Google Shape;891;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69"/>
          <p:cNvGrpSpPr/>
          <p:nvPr/>
        </p:nvGrpSpPr>
        <p:grpSpPr>
          <a:xfrm>
            <a:off x="4453093" y="3102358"/>
            <a:ext cx="536180" cy="518047"/>
            <a:chOff x="3729467" y="2889422"/>
            <a:chExt cx="419153" cy="404977"/>
          </a:xfrm>
        </p:grpSpPr>
        <p:sp>
          <p:nvSpPr>
            <p:cNvPr id="898" name="Google Shape;898;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9"/>
          <p:cNvGrpSpPr/>
          <p:nvPr/>
        </p:nvGrpSpPr>
        <p:grpSpPr>
          <a:xfrm>
            <a:off x="1990126" y="3445787"/>
            <a:ext cx="965351" cy="134611"/>
            <a:chOff x="4411970" y="2962952"/>
            <a:chExt cx="706544" cy="104212"/>
          </a:xfrm>
        </p:grpSpPr>
        <p:sp>
          <p:nvSpPr>
            <p:cNvPr id="906" name="Google Shape;906;p6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69"/>
          <p:cNvGrpSpPr/>
          <p:nvPr/>
        </p:nvGrpSpPr>
        <p:grpSpPr>
          <a:xfrm>
            <a:off x="1990126" y="3041077"/>
            <a:ext cx="960158" cy="289172"/>
            <a:chOff x="4411970" y="2726085"/>
            <a:chExt cx="643107" cy="193659"/>
          </a:xfrm>
        </p:grpSpPr>
        <p:sp>
          <p:nvSpPr>
            <p:cNvPr id="911" name="Google Shape;911;p6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69"/>
          <p:cNvGrpSpPr/>
          <p:nvPr/>
        </p:nvGrpSpPr>
        <p:grpSpPr>
          <a:xfrm>
            <a:off x="998624" y="3295400"/>
            <a:ext cx="811503" cy="252584"/>
            <a:chOff x="4411970" y="4340222"/>
            <a:chExt cx="779467" cy="242683"/>
          </a:xfrm>
        </p:grpSpPr>
        <p:sp>
          <p:nvSpPr>
            <p:cNvPr id="915" name="Google Shape;915;p6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69"/>
          <p:cNvGrpSpPr/>
          <p:nvPr/>
        </p:nvGrpSpPr>
        <p:grpSpPr>
          <a:xfrm>
            <a:off x="1990126" y="2709308"/>
            <a:ext cx="965160" cy="216230"/>
            <a:chOff x="4411970" y="2468674"/>
            <a:chExt cx="747317" cy="167425"/>
          </a:xfrm>
        </p:grpSpPr>
        <p:sp>
          <p:nvSpPr>
            <p:cNvPr id="919" name="Google Shape;919;p6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69"/>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69"/>
          <p:cNvGrpSpPr/>
          <p:nvPr/>
        </p:nvGrpSpPr>
        <p:grpSpPr>
          <a:xfrm>
            <a:off x="997692" y="2334687"/>
            <a:ext cx="1959041" cy="208784"/>
            <a:chOff x="6336019" y="3733725"/>
            <a:chExt cx="2566206" cy="351310"/>
          </a:xfrm>
        </p:grpSpPr>
        <p:sp>
          <p:nvSpPr>
            <p:cNvPr id="923" name="Google Shape;923;p69"/>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9"/>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9"/>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9"/>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69"/>
          <p:cNvGrpSpPr/>
          <p:nvPr/>
        </p:nvGrpSpPr>
        <p:grpSpPr>
          <a:xfrm>
            <a:off x="1990126" y="3950602"/>
            <a:ext cx="946551" cy="153200"/>
            <a:chOff x="4404545" y="3301592"/>
            <a:chExt cx="782403" cy="129272"/>
          </a:xfrm>
        </p:grpSpPr>
        <p:sp>
          <p:nvSpPr>
            <p:cNvPr id="928" name="Google Shape;928;p6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9"/>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9"/>
          <p:cNvGrpSpPr/>
          <p:nvPr/>
        </p:nvGrpSpPr>
        <p:grpSpPr>
          <a:xfrm>
            <a:off x="1990126" y="3695937"/>
            <a:ext cx="962257" cy="139127"/>
            <a:chOff x="4411970" y="3131459"/>
            <a:chExt cx="710520" cy="117397"/>
          </a:xfrm>
        </p:grpSpPr>
        <p:sp>
          <p:nvSpPr>
            <p:cNvPr id="931" name="Google Shape;931;p6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33" name="Google Shape;933;p69"/>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69"/>
          <p:cNvGrpSpPr/>
          <p:nvPr/>
        </p:nvGrpSpPr>
        <p:grpSpPr>
          <a:xfrm>
            <a:off x="990271" y="3621603"/>
            <a:ext cx="823838" cy="458988"/>
            <a:chOff x="4411970" y="1801825"/>
            <a:chExt cx="734586" cy="409262"/>
          </a:xfrm>
        </p:grpSpPr>
        <p:sp>
          <p:nvSpPr>
            <p:cNvPr id="935" name="Google Shape;935;p6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69"/>
          <p:cNvGrpSpPr/>
          <p:nvPr/>
        </p:nvGrpSpPr>
        <p:grpSpPr>
          <a:xfrm>
            <a:off x="3095243" y="2339173"/>
            <a:ext cx="521514" cy="521514"/>
            <a:chOff x="5681300" y="2527788"/>
            <a:chExt cx="805800" cy="805800"/>
          </a:xfrm>
        </p:grpSpPr>
        <p:sp>
          <p:nvSpPr>
            <p:cNvPr id="938" name="Google Shape;938;p69"/>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69"/>
          <p:cNvGrpSpPr/>
          <p:nvPr/>
        </p:nvGrpSpPr>
        <p:grpSpPr>
          <a:xfrm>
            <a:off x="3089483" y="3094865"/>
            <a:ext cx="533033" cy="533033"/>
            <a:chOff x="4049800" y="640400"/>
            <a:chExt cx="858900" cy="858900"/>
          </a:xfrm>
        </p:grpSpPr>
        <p:sp>
          <p:nvSpPr>
            <p:cNvPr id="941" name="Google Shape;941;p69"/>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9"/>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9"/>
          <p:cNvGrpSpPr/>
          <p:nvPr/>
        </p:nvGrpSpPr>
        <p:grpSpPr>
          <a:xfrm>
            <a:off x="3014966" y="3772543"/>
            <a:ext cx="682068" cy="682068"/>
            <a:chOff x="5080188" y="927900"/>
            <a:chExt cx="961200" cy="961200"/>
          </a:xfrm>
        </p:grpSpPr>
        <p:sp>
          <p:nvSpPr>
            <p:cNvPr id="944" name="Google Shape;944;p69"/>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9"/>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9"/>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9"/>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9"/>
          <p:cNvGrpSpPr/>
          <p:nvPr/>
        </p:nvGrpSpPr>
        <p:grpSpPr>
          <a:xfrm>
            <a:off x="4478465" y="3869234"/>
            <a:ext cx="505650" cy="504006"/>
            <a:chOff x="6039282" y="1042577"/>
            <a:chExt cx="734315" cy="731929"/>
          </a:xfrm>
        </p:grpSpPr>
        <p:sp>
          <p:nvSpPr>
            <p:cNvPr id="953" name="Google Shape;953;p6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69"/>
          <p:cNvGrpSpPr/>
          <p:nvPr/>
        </p:nvGrpSpPr>
        <p:grpSpPr>
          <a:xfrm>
            <a:off x="5091067" y="2298862"/>
            <a:ext cx="567744" cy="602136"/>
            <a:chOff x="1825800" y="1651625"/>
            <a:chExt cx="539989" cy="571775"/>
          </a:xfrm>
        </p:grpSpPr>
        <p:sp>
          <p:nvSpPr>
            <p:cNvPr id="975" name="Google Shape;975;p69"/>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9"/>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69"/>
          <p:cNvGrpSpPr/>
          <p:nvPr/>
        </p:nvGrpSpPr>
        <p:grpSpPr>
          <a:xfrm>
            <a:off x="3765995" y="3855579"/>
            <a:ext cx="508123" cy="507955"/>
            <a:chOff x="1897577" y="2802432"/>
            <a:chExt cx="492176" cy="492014"/>
          </a:xfrm>
        </p:grpSpPr>
        <p:sp>
          <p:nvSpPr>
            <p:cNvPr id="980" name="Google Shape;980;p6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9"/>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9"/>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69"/>
          <p:cNvGrpSpPr/>
          <p:nvPr/>
        </p:nvGrpSpPr>
        <p:grpSpPr>
          <a:xfrm>
            <a:off x="997525" y="4169123"/>
            <a:ext cx="809227" cy="200842"/>
            <a:chOff x="2013045" y="4813233"/>
            <a:chExt cx="921986" cy="228854"/>
          </a:xfrm>
        </p:grpSpPr>
        <p:sp>
          <p:nvSpPr>
            <p:cNvPr id="993" name="Google Shape;993;p69"/>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9"/>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9"/>
          <p:cNvGrpSpPr/>
          <p:nvPr/>
        </p:nvGrpSpPr>
        <p:grpSpPr>
          <a:xfrm>
            <a:off x="1005985" y="2656004"/>
            <a:ext cx="792421" cy="269941"/>
            <a:chOff x="1046767" y="4756633"/>
            <a:chExt cx="859646" cy="292841"/>
          </a:xfrm>
        </p:grpSpPr>
        <p:sp>
          <p:nvSpPr>
            <p:cNvPr id="996" name="Google Shape;996;p69"/>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9"/>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9"/>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6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69"/>
          <p:cNvGrpSpPr/>
          <p:nvPr/>
        </p:nvGrpSpPr>
        <p:grpSpPr>
          <a:xfrm>
            <a:off x="7141841" y="2550562"/>
            <a:ext cx="166473" cy="141497"/>
            <a:chOff x="4660325" y="1866850"/>
            <a:chExt cx="68350" cy="58100"/>
          </a:xfrm>
        </p:grpSpPr>
        <p:sp>
          <p:nvSpPr>
            <p:cNvPr id="1004" name="Google Shape;1004;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9"/>
          <p:cNvGrpSpPr/>
          <p:nvPr/>
        </p:nvGrpSpPr>
        <p:grpSpPr>
          <a:xfrm>
            <a:off x="7451186" y="2576286"/>
            <a:ext cx="162515" cy="90049"/>
            <a:chOff x="4791775" y="1877500"/>
            <a:chExt cx="66725" cy="36975"/>
          </a:xfrm>
        </p:grpSpPr>
        <p:sp>
          <p:nvSpPr>
            <p:cNvPr id="1007" name="Google Shape;1007;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69"/>
          <p:cNvGrpSpPr/>
          <p:nvPr/>
        </p:nvGrpSpPr>
        <p:grpSpPr>
          <a:xfrm>
            <a:off x="7772899" y="2576286"/>
            <a:ext cx="144979" cy="90049"/>
            <a:chOff x="4923925" y="1877500"/>
            <a:chExt cx="59525" cy="36975"/>
          </a:xfrm>
        </p:grpSpPr>
        <p:sp>
          <p:nvSpPr>
            <p:cNvPr id="1010" name="Google Shape;1010;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69"/>
          <p:cNvGrpSpPr/>
          <p:nvPr/>
        </p:nvGrpSpPr>
        <p:grpSpPr>
          <a:xfrm>
            <a:off x="8067390" y="2558477"/>
            <a:ext cx="141447" cy="125667"/>
            <a:chOff x="5058450" y="1870100"/>
            <a:chExt cx="58075" cy="51600"/>
          </a:xfrm>
        </p:grpSpPr>
        <p:sp>
          <p:nvSpPr>
            <p:cNvPr id="1013" name="Google Shape;1013;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9"/>
          <p:cNvGrpSpPr/>
          <p:nvPr/>
        </p:nvGrpSpPr>
        <p:grpSpPr>
          <a:xfrm>
            <a:off x="7481905" y="2980885"/>
            <a:ext cx="101077" cy="107645"/>
            <a:chOff x="4811425" y="2065025"/>
            <a:chExt cx="41500" cy="44200"/>
          </a:xfrm>
        </p:grpSpPr>
        <p:sp>
          <p:nvSpPr>
            <p:cNvPr id="1016" name="Google Shape;1016;p6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69"/>
          <p:cNvGrpSpPr/>
          <p:nvPr/>
        </p:nvGrpSpPr>
        <p:grpSpPr>
          <a:xfrm>
            <a:off x="7774342" y="2981098"/>
            <a:ext cx="120867" cy="107218"/>
            <a:chOff x="4929875" y="2065025"/>
            <a:chExt cx="49625" cy="44025"/>
          </a:xfrm>
        </p:grpSpPr>
        <p:sp>
          <p:nvSpPr>
            <p:cNvPr id="1019" name="Google Shape;1019;p6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69"/>
          <p:cNvGrpSpPr/>
          <p:nvPr/>
        </p:nvGrpSpPr>
        <p:grpSpPr>
          <a:xfrm>
            <a:off x="8103011" y="2984112"/>
            <a:ext cx="70206" cy="101191"/>
            <a:chOff x="5083925" y="2066350"/>
            <a:chExt cx="28825" cy="41550"/>
          </a:xfrm>
        </p:grpSpPr>
        <p:sp>
          <p:nvSpPr>
            <p:cNvPr id="1022" name="Google Shape;1022;p6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69"/>
          <p:cNvGrpSpPr/>
          <p:nvPr/>
        </p:nvGrpSpPr>
        <p:grpSpPr>
          <a:xfrm>
            <a:off x="7134565" y="2999759"/>
            <a:ext cx="181026" cy="69896"/>
            <a:chOff x="4659775" y="2072775"/>
            <a:chExt cx="74325" cy="28700"/>
          </a:xfrm>
        </p:grpSpPr>
        <p:sp>
          <p:nvSpPr>
            <p:cNvPr id="1025" name="Google Shape;1025;p6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69"/>
          <p:cNvGrpSpPr/>
          <p:nvPr/>
        </p:nvGrpSpPr>
        <p:grpSpPr>
          <a:xfrm>
            <a:off x="8054421" y="2790324"/>
            <a:ext cx="167387" cy="89197"/>
            <a:chOff x="4662475" y="1976500"/>
            <a:chExt cx="68725" cy="36625"/>
          </a:xfrm>
        </p:grpSpPr>
        <p:sp>
          <p:nvSpPr>
            <p:cNvPr id="1029" name="Google Shape;1029;p6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9"/>
          <p:cNvGrpSpPr/>
          <p:nvPr/>
        </p:nvGrpSpPr>
        <p:grpSpPr>
          <a:xfrm>
            <a:off x="7751326" y="2793764"/>
            <a:ext cx="166899" cy="82317"/>
            <a:chOff x="4920150" y="1977875"/>
            <a:chExt cx="68525" cy="33800"/>
          </a:xfrm>
        </p:grpSpPr>
        <p:sp>
          <p:nvSpPr>
            <p:cNvPr id="1033" name="Google Shape;1033;p6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69"/>
          <p:cNvGrpSpPr/>
          <p:nvPr/>
        </p:nvGrpSpPr>
        <p:grpSpPr>
          <a:xfrm>
            <a:off x="7162483" y="3197682"/>
            <a:ext cx="125190" cy="127859"/>
            <a:chOff x="4676550" y="2160575"/>
            <a:chExt cx="51400" cy="52500"/>
          </a:xfrm>
        </p:grpSpPr>
        <p:sp>
          <p:nvSpPr>
            <p:cNvPr id="1037" name="Google Shape;1037;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9"/>
          <p:cNvGrpSpPr/>
          <p:nvPr/>
        </p:nvGrpSpPr>
        <p:grpSpPr>
          <a:xfrm>
            <a:off x="7459741" y="3204714"/>
            <a:ext cx="145405" cy="113794"/>
            <a:chOff x="4768325" y="2163475"/>
            <a:chExt cx="59700" cy="46725"/>
          </a:xfrm>
        </p:grpSpPr>
        <p:sp>
          <p:nvSpPr>
            <p:cNvPr id="1041" name="Google Shape;1041;p6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6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69"/>
          <p:cNvGrpSpPr/>
          <p:nvPr/>
        </p:nvGrpSpPr>
        <p:grpSpPr>
          <a:xfrm>
            <a:off x="7476059" y="3459808"/>
            <a:ext cx="112768" cy="106853"/>
            <a:chOff x="4768575" y="2253950"/>
            <a:chExt cx="46300" cy="43875"/>
          </a:xfrm>
        </p:grpSpPr>
        <p:sp>
          <p:nvSpPr>
            <p:cNvPr id="1050" name="Google Shape;1050;p6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9"/>
          <p:cNvGrpSpPr/>
          <p:nvPr/>
        </p:nvGrpSpPr>
        <p:grpSpPr>
          <a:xfrm>
            <a:off x="7775682" y="3948834"/>
            <a:ext cx="118187" cy="146246"/>
            <a:chOff x="4960900" y="2433225"/>
            <a:chExt cx="48525" cy="60050"/>
          </a:xfrm>
        </p:grpSpPr>
        <p:sp>
          <p:nvSpPr>
            <p:cNvPr id="1053" name="Google Shape;1053;p6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69"/>
          <p:cNvGrpSpPr/>
          <p:nvPr/>
        </p:nvGrpSpPr>
        <p:grpSpPr>
          <a:xfrm>
            <a:off x="7464247" y="4212895"/>
            <a:ext cx="136394" cy="143810"/>
            <a:chOff x="4854075" y="2527625"/>
            <a:chExt cx="56000" cy="59050"/>
          </a:xfrm>
        </p:grpSpPr>
        <p:sp>
          <p:nvSpPr>
            <p:cNvPr id="1056" name="Google Shape;1056;p6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6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69"/>
          <p:cNvGrpSpPr/>
          <p:nvPr/>
        </p:nvGrpSpPr>
        <p:grpSpPr>
          <a:xfrm>
            <a:off x="8088458" y="3676639"/>
            <a:ext cx="99312" cy="160797"/>
            <a:chOff x="5059700" y="2334775"/>
            <a:chExt cx="40775" cy="66025"/>
          </a:xfrm>
        </p:grpSpPr>
        <p:sp>
          <p:nvSpPr>
            <p:cNvPr id="1062" name="Google Shape;1062;p6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69"/>
          <p:cNvGrpSpPr/>
          <p:nvPr/>
        </p:nvGrpSpPr>
        <p:grpSpPr>
          <a:xfrm>
            <a:off x="8045622" y="3941771"/>
            <a:ext cx="184984" cy="160371"/>
            <a:chOff x="5037700" y="2430325"/>
            <a:chExt cx="75950" cy="65850"/>
          </a:xfrm>
        </p:grpSpPr>
        <p:sp>
          <p:nvSpPr>
            <p:cNvPr id="1072" name="Google Shape;1072;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9"/>
          <p:cNvGrpSpPr/>
          <p:nvPr/>
        </p:nvGrpSpPr>
        <p:grpSpPr>
          <a:xfrm>
            <a:off x="7465128" y="3708223"/>
            <a:ext cx="173014" cy="97629"/>
            <a:chOff x="4756975" y="2341800"/>
            <a:chExt cx="91975" cy="51925"/>
          </a:xfrm>
        </p:grpSpPr>
        <p:sp>
          <p:nvSpPr>
            <p:cNvPr id="1075" name="Google Shape;1075;p6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69"/>
          <p:cNvGrpSpPr/>
          <p:nvPr/>
        </p:nvGrpSpPr>
        <p:grpSpPr>
          <a:xfrm>
            <a:off x="7732065" y="4196920"/>
            <a:ext cx="212497" cy="175761"/>
            <a:chOff x="4943575" y="2516350"/>
            <a:chExt cx="98675" cy="81700"/>
          </a:xfrm>
        </p:grpSpPr>
        <p:sp>
          <p:nvSpPr>
            <p:cNvPr id="1096" name="Google Shape;1096;p6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6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9"/>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9"/>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70"/>
          <p:cNvGrpSpPr/>
          <p:nvPr/>
        </p:nvGrpSpPr>
        <p:grpSpPr>
          <a:xfrm>
            <a:off x="3642951" y="1176740"/>
            <a:ext cx="2078182" cy="1366558"/>
            <a:chOff x="235800" y="830650"/>
            <a:chExt cx="6978450" cy="4588844"/>
          </a:xfrm>
        </p:grpSpPr>
        <p:sp>
          <p:nvSpPr>
            <p:cNvPr id="1184" name="Google Shape;1184;p7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70"/>
          <p:cNvGrpSpPr/>
          <p:nvPr/>
        </p:nvGrpSpPr>
        <p:grpSpPr>
          <a:xfrm>
            <a:off x="738454" y="3007842"/>
            <a:ext cx="2622876" cy="1333540"/>
            <a:chOff x="238125" y="1038125"/>
            <a:chExt cx="7146800" cy="3633625"/>
          </a:xfrm>
        </p:grpSpPr>
        <p:sp>
          <p:nvSpPr>
            <p:cNvPr id="1191" name="Google Shape;1191;p7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70"/>
          <p:cNvGrpSpPr/>
          <p:nvPr/>
        </p:nvGrpSpPr>
        <p:grpSpPr>
          <a:xfrm>
            <a:off x="5961311" y="1231136"/>
            <a:ext cx="2435960" cy="1297725"/>
            <a:chOff x="233350" y="949250"/>
            <a:chExt cx="7137300" cy="3802300"/>
          </a:xfrm>
        </p:grpSpPr>
        <p:sp>
          <p:nvSpPr>
            <p:cNvPr id="2764" name="Google Shape;2764;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70"/>
          <p:cNvGrpSpPr/>
          <p:nvPr/>
        </p:nvGrpSpPr>
        <p:grpSpPr>
          <a:xfrm>
            <a:off x="7714435" y="3194726"/>
            <a:ext cx="104231" cy="320340"/>
            <a:chOff x="7564426" y="3224343"/>
            <a:chExt cx="119985" cy="368801"/>
          </a:xfrm>
        </p:grpSpPr>
        <p:sp>
          <p:nvSpPr>
            <p:cNvPr id="2816" name="Google Shape;2816;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70"/>
          <p:cNvGrpSpPr/>
          <p:nvPr/>
        </p:nvGrpSpPr>
        <p:grpSpPr>
          <a:xfrm>
            <a:off x="7413923" y="3188827"/>
            <a:ext cx="189489" cy="332132"/>
            <a:chOff x="8370831" y="3202002"/>
            <a:chExt cx="218129" cy="382376"/>
          </a:xfrm>
        </p:grpSpPr>
        <p:sp>
          <p:nvSpPr>
            <p:cNvPr id="2819" name="Google Shape;2819;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70"/>
          <p:cNvGrpSpPr/>
          <p:nvPr/>
        </p:nvGrpSpPr>
        <p:grpSpPr>
          <a:xfrm>
            <a:off x="8137312" y="3599959"/>
            <a:ext cx="309429" cy="267000"/>
            <a:chOff x="6742064" y="3750480"/>
            <a:chExt cx="399315" cy="344560"/>
          </a:xfrm>
        </p:grpSpPr>
        <p:sp>
          <p:nvSpPr>
            <p:cNvPr id="2822" name="Google Shape;2822;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70"/>
          <p:cNvGrpSpPr/>
          <p:nvPr/>
        </p:nvGrpSpPr>
        <p:grpSpPr>
          <a:xfrm>
            <a:off x="7676331" y="3951006"/>
            <a:ext cx="180437" cy="281608"/>
            <a:chOff x="7248525" y="3739696"/>
            <a:chExt cx="230531" cy="359790"/>
          </a:xfrm>
        </p:grpSpPr>
        <p:sp>
          <p:nvSpPr>
            <p:cNvPr id="2825" name="Google Shape;2825;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70"/>
          <p:cNvGrpSpPr/>
          <p:nvPr/>
        </p:nvGrpSpPr>
        <p:grpSpPr>
          <a:xfrm>
            <a:off x="7922251" y="3594231"/>
            <a:ext cx="162896" cy="278710"/>
            <a:chOff x="7601242" y="3729267"/>
            <a:chExt cx="222566" cy="380803"/>
          </a:xfrm>
        </p:grpSpPr>
        <p:sp>
          <p:nvSpPr>
            <p:cNvPr id="2828" name="Google Shape;2828;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0" name="Google Shape;2830;p70"/>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1" name="Google Shape;2831;p70"/>
          <p:cNvGrpSpPr/>
          <p:nvPr/>
        </p:nvGrpSpPr>
        <p:grpSpPr>
          <a:xfrm>
            <a:off x="7411896" y="3595371"/>
            <a:ext cx="193543" cy="275990"/>
            <a:chOff x="8304647" y="3738687"/>
            <a:chExt cx="225076" cy="320956"/>
          </a:xfrm>
        </p:grpSpPr>
        <p:sp>
          <p:nvSpPr>
            <p:cNvPr id="2832" name="Google Shape;2832;p70"/>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70"/>
          <p:cNvGrpSpPr/>
          <p:nvPr/>
        </p:nvGrpSpPr>
        <p:grpSpPr>
          <a:xfrm>
            <a:off x="7684389" y="3595371"/>
            <a:ext cx="178492" cy="275990"/>
            <a:chOff x="8615101" y="3738687"/>
            <a:chExt cx="207573" cy="320956"/>
          </a:xfrm>
        </p:grpSpPr>
        <p:sp>
          <p:nvSpPr>
            <p:cNvPr id="2836" name="Google Shape;2836;p70"/>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9" name="Google Shape;2839;p70"/>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0" name="Google Shape;2840;p70"/>
          <p:cNvGrpSpPr/>
          <p:nvPr/>
        </p:nvGrpSpPr>
        <p:grpSpPr>
          <a:xfrm>
            <a:off x="7909920" y="3998032"/>
            <a:ext cx="187557" cy="187557"/>
            <a:chOff x="8565775" y="671075"/>
            <a:chExt cx="441000" cy="441000"/>
          </a:xfrm>
        </p:grpSpPr>
        <p:sp>
          <p:nvSpPr>
            <p:cNvPr id="2841" name="Google Shape;2841;p70"/>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0"/>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3" name="Google Shape;2843;p70"/>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0"/>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5" name="Google Shape;2845;p70"/>
          <p:cNvGrpSpPr/>
          <p:nvPr/>
        </p:nvGrpSpPr>
        <p:grpSpPr>
          <a:xfrm>
            <a:off x="6064392" y="3070557"/>
            <a:ext cx="587865" cy="517731"/>
            <a:chOff x="6000718" y="3070557"/>
            <a:chExt cx="587865" cy="517731"/>
          </a:xfrm>
        </p:grpSpPr>
        <p:sp>
          <p:nvSpPr>
            <p:cNvPr id="2846" name="Google Shape;2846;p70"/>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0"/>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0"/>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0"/>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0"/>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0"/>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0"/>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0"/>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70"/>
          <p:cNvGrpSpPr/>
          <p:nvPr/>
        </p:nvGrpSpPr>
        <p:grpSpPr>
          <a:xfrm>
            <a:off x="6079197" y="3714217"/>
            <a:ext cx="557665" cy="516387"/>
            <a:chOff x="6015523" y="3714217"/>
            <a:chExt cx="557665" cy="516387"/>
          </a:xfrm>
        </p:grpSpPr>
        <p:grpSp>
          <p:nvGrpSpPr>
            <p:cNvPr id="2857" name="Google Shape;2857;p70"/>
            <p:cNvGrpSpPr/>
            <p:nvPr/>
          </p:nvGrpSpPr>
          <p:grpSpPr>
            <a:xfrm>
              <a:off x="6036094" y="3716980"/>
              <a:ext cx="529822" cy="510480"/>
              <a:chOff x="3148311" y="-545634"/>
              <a:chExt cx="1006118" cy="969572"/>
            </a:xfrm>
          </p:grpSpPr>
          <p:sp>
            <p:nvSpPr>
              <p:cNvPr id="2858" name="Google Shape;2858;p70"/>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0"/>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0"/>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8" name="Google Shape;2868;p70"/>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70"/>
          <p:cNvGrpSpPr/>
          <p:nvPr/>
        </p:nvGrpSpPr>
        <p:grpSpPr>
          <a:xfrm>
            <a:off x="6707979" y="3073628"/>
            <a:ext cx="576302" cy="511871"/>
            <a:chOff x="6644304" y="3073628"/>
            <a:chExt cx="576302" cy="511871"/>
          </a:xfrm>
        </p:grpSpPr>
        <p:grpSp>
          <p:nvGrpSpPr>
            <p:cNvPr id="2870" name="Google Shape;2870;p70"/>
            <p:cNvGrpSpPr/>
            <p:nvPr/>
          </p:nvGrpSpPr>
          <p:grpSpPr>
            <a:xfrm>
              <a:off x="6712169" y="3073651"/>
              <a:ext cx="481611" cy="506713"/>
              <a:chOff x="1833536" y="-546641"/>
              <a:chExt cx="914567" cy="962419"/>
            </a:xfrm>
          </p:grpSpPr>
          <p:grpSp>
            <p:nvGrpSpPr>
              <p:cNvPr id="2871" name="Google Shape;2871;p70"/>
              <p:cNvGrpSpPr/>
              <p:nvPr/>
            </p:nvGrpSpPr>
            <p:grpSpPr>
              <a:xfrm>
                <a:off x="1833536" y="-524249"/>
                <a:ext cx="914567" cy="940027"/>
                <a:chOff x="1833536" y="-524249"/>
                <a:chExt cx="914567" cy="940027"/>
              </a:xfrm>
            </p:grpSpPr>
            <p:sp>
              <p:nvSpPr>
                <p:cNvPr id="2872" name="Google Shape;2872;p70"/>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0"/>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0"/>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0"/>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0"/>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7" name="Google Shape;2877;p70"/>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0"/>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0"/>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0"/>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1" name="Google Shape;2881;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70"/>
          <p:cNvGrpSpPr/>
          <p:nvPr/>
        </p:nvGrpSpPr>
        <p:grpSpPr>
          <a:xfrm>
            <a:off x="6715725" y="3714143"/>
            <a:ext cx="560636" cy="516497"/>
            <a:chOff x="6652051" y="3714143"/>
            <a:chExt cx="560636" cy="516497"/>
          </a:xfrm>
        </p:grpSpPr>
        <p:grpSp>
          <p:nvGrpSpPr>
            <p:cNvPr id="2883" name="Google Shape;2883;p70"/>
            <p:cNvGrpSpPr/>
            <p:nvPr/>
          </p:nvGrpSpPr>
          <p:grpSpPr>
            <a:xfrm>
              <a:off x="6669657" y="3716715"/>
              <a:ext cx="466768" cy="464314"/>
              <a:chOff x="3139766" y="765669"/>
              <a:chExt cx="886380" cy="881888"/>
            </a:xfrm>
          </p:grpSpPr>
          <p:grpSp>
            <p:nvGrpSpPr>
              <p:cNvPr id="2884" name="Google Shape;2884;p70"/>
              <p:cNvGrpSpPr/>
              <p:nvPr/>
            </p:nvGrpSpPr>
            <p:grpSpPr>
              <a:xfrm>
                <a:off x="3139766" y="765669"/>
                <a:ext cx="886380" cy="881888"/>
                <a:chOff x="3139766" y="765669"/>
                <a:chExt cx="886380" cy="881888"/>
              </a:xfrm>
            </p:grpSpPr>
            <p:sp>
              <p:nvSpPr>
                <p:cNvPr id="2885" name="Google Shape;2885;p70"/>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0"/>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0"/>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0"/>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4" name="Google Shape;2894;p70"/>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0"/>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70"/>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70"/>
          <p:cNvGrpSpPr/>
          <p:nvPr/>
        </p:nvGrpSpPr>
        <p:grpSpPr>
          <a:xfrm>
            <a:off x="726609" y="1192826"/>
            <a:ext cx="2665073" cy="1317140"/>
            <a:chOff x="793334" y="1192826"/>
            <a:chExt cx="2665073" cy="1317140"/>
          </a:xfrm>
        </p:grpSpPr>
        <p:sp>
          <p:nvSpPr>
            <p:cNvPr id="2900" name="Google Shape;2900;p70"/>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0"/>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0"/>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0"/>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0"/>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0"/>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0"/>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0"/>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0"/>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0"/>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0"/>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0"/>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0"/>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0"/>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0"/>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0"/>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0"/>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0"/>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0"/>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0"/>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0"/>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0"/>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0"/>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0"/>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0"/>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0"/>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0"/>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0"/>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0"/>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0"/>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0"/>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0"/>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0"/>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0"/>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0"/>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0"/>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0"/>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0"/>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0"/>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0"/>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0"/>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0"/>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0"/>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0"/>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0"/>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0"/>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0"/>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0"/>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0"/>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0"/>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0"/>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0"/>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0"/>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0"/>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0"/>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0"/>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0"/>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0"/>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0"/>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0"/>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0"/>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0"/>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0"/>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0"/>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0"/>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0"/>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0"/>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0"/>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0"/>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0"/>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0"/>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0"/>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0"/>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0"/>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0"/>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0"/>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0"/>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0"/>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0"/>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0"/>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0"/>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0"/>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0"/>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0"/>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0"/>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0"/>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0"/>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0"/>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0"/>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0"/>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0"/>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0"/>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0"/>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0"/>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0"/>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0"/>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0"/>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0"/>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0"/>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0"/>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0"/>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0"/>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0"/>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0"/>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0"/>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0"/>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0"/>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0"/>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0"/>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0"/>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0"/>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0"/>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0"/>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0"/>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0"/>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0"/>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0"/>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0"/>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0"/>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0"/>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0"/>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0"/>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0"/>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0"/>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0"/>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0"/>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0"/>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0"/>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0"/>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0"/>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0"/>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0"/>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0"/>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0"/>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0"/>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0"/>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0"/>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0"/>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0"/>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0"/>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0"/>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0"/>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0"/>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0"/>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0"/>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0"/>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0"/>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0"/>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0"/>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0"/>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0"/>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0"/>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0"/>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0"/>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0"/>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0"/>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0"/>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0"/>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0"/>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0"/>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0"/>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0"/>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0"/>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0"/>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0"/>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0"/>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0"/>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0"/>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0"/>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0"/>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0"/>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0"/>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0"/>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0"/>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0"/>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0"/>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0"/>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0"/>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0"/>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0"/>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0"/>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0"/>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0"/>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0"/>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0"/>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0"/>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0"/>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0"/>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0"/>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0"/>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0"/>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0"/>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0"/>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0"/>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0"/>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0"/>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0"/>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0"/>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0"/>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0"/>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0"/>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0"/>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0"/>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0"/>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0"/>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0"/>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0"/>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0"/>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0"/>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0"/>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0"/>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0"/>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0"/>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0"/>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0"/>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0"/>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0"/>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0"/>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0"/>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0"/>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0"/>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0"/>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0"/>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0"/>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0"/>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0"/>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0"/>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0"/>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0"/>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0"/>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0"/>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0"/>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0"/>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0"/>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0"/>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0"/>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0"/>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0"/>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0"/>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0"/>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0"/>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0"/>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0"/>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0"/>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0"/>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0"/>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0"/>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0"/>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0"/>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0"/>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0"/>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0"/>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0"/>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0"/>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0"/>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0"/>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0"/>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0"/>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0"/>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0"/>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0"/>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0"/>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0"/>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0"/>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0"/>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0"/>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0"/>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0"/>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0"/>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0"/>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0"/>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0"/>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0"/>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0"/>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0"/>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0"/>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0"/>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0"/>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0"/>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0"/>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0"/>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0"/>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0"/>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0"/>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0"/>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0"/>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0"/>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0"/>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0"/>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0"/>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0"/>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0"/>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0"/>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0"/>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0"/>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0"/>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0"/>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0"/>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0"/>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0"/>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0"/>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0"/>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0"/>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0"/>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0"/>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0"/>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0"/>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0"/>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0"/>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0"/>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0"/>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0"/>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0"/>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0"/>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0"/>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0"/>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0"/>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0"/>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0"/>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0"/>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0"/>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0"/>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0"/>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0"/>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0"/>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0"/>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0"/>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0"/>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0"/>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0"/>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0"/>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0"/>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0"/>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0"/>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0"/>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0"/>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0"/>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0"/>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0"/>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0"/>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0"/>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0"/>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0"/>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0"/>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0"/>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0"/>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0"/>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0"/>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0"/>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0"/>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0"/>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0"/>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0"/>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0"/>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0"/>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0"/>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0"/>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0"/>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0"/>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0"/>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0"/>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0"/>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0"/>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0"/>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0"/>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0"/>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0"/>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0"/>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0"/>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0"/>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0"/>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0"/>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0"/>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0"/>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0"/>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0"/>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0"/>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0"/>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0"/>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0"/>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0"/>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0"/>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0"/>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0"/>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0"/>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0"/>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0"/>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0"/>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0"/>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0"/>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0"/>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0"/>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0"/>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0"/>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0"/>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0"/>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0"/>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0"/>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0"/>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0"/>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0"/>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0"/>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0"/>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0"/>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0"/>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0"/>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0"/>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0"/>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0"/>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0"/>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0"/>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0"/>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0"/>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0"/>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0"/>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0"/>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0"/>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0"/>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0"/>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0"/>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0"/>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0"/>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0"/>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0"/>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0"/>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0"/>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0"/>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0"/>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0"/>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0"/>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0"/>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0"/>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0"/>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0"/>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0"/>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0"/>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0"/>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0"/>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0"/>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0"/>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0"/>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0"/>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0"/>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0"/>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0"/>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0"/>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0"/>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0"/>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0"/>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0"/>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0"/>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0"/>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0"/>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0"/>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0"/>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0"/>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0"/>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0"/>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0"/>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0"/>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0"/>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0"/>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0"/>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0"/>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0"/>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0"/>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0"/>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0"/>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0"/>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0"/>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0"/>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0"/>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0"/>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0"/>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0"/>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0"/>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0"/>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0"/>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0"/>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0"/>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0"/>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0"/>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0"/>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0"/>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0"/>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0"/>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0"/>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0"/>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0"/>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0"/>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0"/>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0"/>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0"/>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0"/>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0"/>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0"/>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0"/>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0"/>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0"/>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0"/>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0"/>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0"/>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0"/>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0"/>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0"/>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0"/>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0"/>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0"/>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0"/>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0"/>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0"/>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0"/>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0"/>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0"/>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0"/>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0"/>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0"/>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0"/>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0"/>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0"/>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0"/>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0"/>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0"/>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0"/>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0"/>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0"/>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0"/>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0"/>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0"/>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0"/>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0"/>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0"/>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0"/>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0"/>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0"/>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0"/>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0"/>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0"/>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0"/>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0"/>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0"/>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0"/>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0"/>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0"/>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0"/>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0"/>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0"/>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0"/>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0"/>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0"/>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0"/>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0"/>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0"/>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0"/>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0"/>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0"/>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0"/>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0"/>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0"/>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0"/>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0"/>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0"/>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0"/>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0"/>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0"/>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0"/>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0"/>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0"/>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0"/>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0"/>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0"/>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0"/>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0"/>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0"/>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0"/>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0"/>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0"/>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0"/>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0"/>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0"/>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0"/>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0"/>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0"/>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0"/>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0"/>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0"/>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0"/>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0"/>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0"/>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0"/>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0"/>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0"/>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0"/>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0"/>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0"/>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0"/>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0"/>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0"/>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0"/>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0"/>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0"/>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0"/>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0"/>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0"/>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0"/>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0"/>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0"/>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0"/>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0"/>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0"/>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0"/>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0"/>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0"/>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0"/>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0"/>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0"/>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0"/>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0"/>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0"/>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0"/>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0"/>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0"/>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0"/>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0"/>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0"/>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0"/>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0"/>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0"/>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0"/>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0"/>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0"/>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0"/>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0"/>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0"/>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0"/>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0"/>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0"/>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0"/>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0"/>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0"/>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0"/>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0"/>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0"/>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0"/>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0"/>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0"/>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0"/>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0"/>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0"/>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0"/>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0"/>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0"/>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0"/>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0"/>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0"/>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0"/>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0"/>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0"/>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0"/>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0"/>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0"/>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0"/>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0"/>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0"/>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0"/>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0"/>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0"/>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0"/>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0"/>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0"/>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0"/>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0"/>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0"/>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0"/>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0"/>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0"/>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0"/>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0"/>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0"/>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0"/>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0"/>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0"/>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0"/>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0"/>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0"/>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0"/>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0"/>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0"/>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0"/>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0"/>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0"/>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0"/>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0"/>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0"/>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0"/>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0"/>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0"/>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0"/>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0"/>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0"/>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0"/>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0"/>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0"/>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0"/>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0"/>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0"/>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0"/>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0"/>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0"/>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0"/>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0"/>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0"/>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0"/>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0"/>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0"/>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0"/>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0"/>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0"/>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0"/>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0"/>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0"/>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0"/>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0"/>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0"/>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0"/>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0"/>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0"/>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0"/>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0"/>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0"/>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0"/>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0"/>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0"/>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0"/>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0"/>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0"/>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0"/>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0"/>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0"/>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0"/>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0"/>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0"/>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0"/>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0"/>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0"/>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0"/>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0"/>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0"/>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0"/>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0"/>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0"/>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0"/>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0"/>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0"/>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0"/>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0"/>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0"/>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0"/>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0"/>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0"/>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0"/>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0"/>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0"/>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0"/>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0"/>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0"/>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0"/>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0"/>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0"/>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0"/>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0"/>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0"/>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0"/>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0"/>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0"/>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0"/>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0"/>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0"/>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0"/>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0"/>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0"/>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0"/>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0"/>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0"/>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0"/>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0"/>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0"/>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0"/>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0"/>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0"/>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0"/>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0"/>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0"/>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0"/>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0"/>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0"/>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0"/>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0"/>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0"/>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0"/>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0"/>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0"/>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0"/>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0"/>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0"/>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0"/>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0"/>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0"/>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0"/>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0"/>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0"/>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0"/>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0"/>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0"/>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0"/>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0"/>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0"/>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0"/>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0"/>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0"/>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0"/>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0"/>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0"/>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0"/>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0"/>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0"/>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0"/>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0"/>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0"/>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0"/>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0"/>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0"/>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0"/>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0"/>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0"/>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0"/>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0"/>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0"/>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0"/>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0"/>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0"/>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0"/>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0"/>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0"/>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0"/>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0"/>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0"/>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0"/>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0"/>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0"/>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0"/>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0"/>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0"/>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0"/>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0"/>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0"/>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0"/>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0"/>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0"/>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0"/>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0"/>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0"/>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0"/>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0"/>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0"/>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0"/>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0"/>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0"/>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0"/>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0"/>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0"/>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0"/>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0"/>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0"/>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0"/>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0"/>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0"/>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0"/>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0"/>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0"/>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0"/>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0"/>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0"/>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0"/>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0"/>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0"/>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0"/>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0"/>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0"/>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0"/>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0"/>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0"/>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0"/>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0"/>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0"/>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0"/>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0"/>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0"/>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0"/>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0"/>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0"/>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0"/>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0"/>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0"/>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0"/>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0"/>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0"/>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0"/>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0"/>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0"/>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0"/>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0"/>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0"/>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0"/>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0"/>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0"/>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0"/>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0"/>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0"/>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0"/>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0"/>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0"/>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0"/>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0"/>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0"/>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0"/>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0"/>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0"/>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0"/>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0"/>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0"/>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0"/>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0"/>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0"/>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0"/>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0"/>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0"/>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0"/>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0"/>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0"/>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0"/>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0"/>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0"/>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0"/>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0"/>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0"/>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0"/>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0"/>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0"/>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0"/>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0"/>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0"/>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0"/>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0"/>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0"/>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0"/>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0"/>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0"/>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0"/>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0"/>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0"/>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0"/>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0"/>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0"/>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0"/>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0"/>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0"/>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0"/>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0"/>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0"/>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0"/>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0"/>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0"/>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0"/>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0"/>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0"/>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0"/>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0"/>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0"/>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0"/>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0"/>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0"/>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0"/>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0"/>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0"/>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0"/>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0"/>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0"/>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0"/>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0"/>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0"/>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0"/>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0"/>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0"/>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0"/>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0"/>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0"/>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0"/>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0"/>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0"/>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0"/>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0"/>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0"/>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0"/>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0"/>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0"/>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0"/>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0"/>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0"/>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0"/>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0"/>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0"/>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0"/>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0"/>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0"/>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0"/>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0"/>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0"/>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0"/>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0"/>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0"/>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0"/>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0"/>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0"/>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0"/>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0"/>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0"/>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0"/>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0"/>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0"/>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0"/>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0"/>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0"/>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0"/>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0"/>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0"/>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0"/>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0"/>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0"/>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0"/>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0"/>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0"/>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0"/>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0"/>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0"/>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0"/>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0"/>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0"/>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0"/>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0"/>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0"/>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0"/>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0"/>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0"/>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0"/>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0"/>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0"/>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0"/>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0"/>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0"/>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0"/>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0"/>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0"/>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0"/>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0"/>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0"/>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0"/>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0"/>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0"/>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0"/>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0"/>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0"/>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0"/>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0"/>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0"/>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0"/>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0"/>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0"/>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0"/>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0"/>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0"/>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0"/>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0"/>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0"/>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0"/>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0"/>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0"/>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0"/>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0"/>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0"/>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0"/>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0"/>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0"/>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0"/>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0"/>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0"/>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0"/>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0"/>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0"/>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0"/>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0"/>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0"/>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0"/>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0"/>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0"/>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0"/>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0"/>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0"/>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0"/>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0"/>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0"/>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0"/>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0"/>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0"/>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0"/>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0"/>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0"/>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0"/>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0"/>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0"/>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0"/>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0"/>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0"/>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0"/>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0"/>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0"/>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0"/>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0"/>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0"/>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0"/>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0"/>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0"/>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0"/>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0"/>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0"/>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0"/>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0"/>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0"/>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0"/>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0"/>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0"/>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0"/>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0"/>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0"/>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0"/>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0"/>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0"/>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0"/>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0"/>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0"/>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0"/>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0"/>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0"/>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0"/>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0"/>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0"/>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0"/>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0"/>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0"/>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0"/>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0"/>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0"/>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0"/>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0"/>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0"/>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0"/>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0"/>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0"/>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0"/>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0"/>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0"/>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0"/>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0"/>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0"/>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0"/>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0"/>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0"/>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0"/>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0"/>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0"/>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0"/>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0"/>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0"/>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0"/>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0"/>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0"/>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0"/>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0"/>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0"/>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0"/>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0"/>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0"/>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0"/>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0"/>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0"/>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0"/>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0"/>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0"/>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0"/>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0"/>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0"/>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0"/>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0"/>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0"/>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0"/>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0"/>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0"/>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0"/>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0"/>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0"/>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0"/>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0"/>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0"/>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0"/>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0"/>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0"/>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0"/>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0"/>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0"/>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0"/>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0"/>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0"/>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0"/>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0"/>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0"/>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0"/>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0"/>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0"/>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0"/>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0"/>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0"/>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0"/>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0"/>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0"/>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0"/>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0"/>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0"/>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0"/>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0"/>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0"/>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0"/>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0"/>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0"/>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0"/>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0"/>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0"/>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0"/>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0"/>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0"/>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0"/>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0"/>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0"/>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0"/>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0"/>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0"/>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0"/>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0"/>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0"/>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0"/>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0"/>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0"/>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0"/>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0"/>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0"/>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0"/>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0"/>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0"/>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0"/>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0"/>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0"/>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0"/>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0"/>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0"/>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0"/>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0"/>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0"/>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0"/>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0"/>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0"/>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0"/>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0"/>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0"/>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0"/>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0"/>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0"/>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0"/>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0"/>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0"/>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0"/>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0"/>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0"/>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0"/>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0"/>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0"/>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0"/>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0"/>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0"/>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0"/>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0"/>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0"/>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0"/>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0"/>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0"/>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0"/>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0"/>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0"/>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0"/>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0"/>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0"/>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0"/>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0"/>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0"/>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0"/>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0"/>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0"/>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0"/>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0"/>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0"/>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0"/>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0"/>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0"/>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0"/>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0"/>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0"/>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0"/>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0"/>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0"/>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0"/>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0"/>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0"/>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0"/>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0"/>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0"/>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0"/>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0"/>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0"/>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0"/>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0"/>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0"/>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0"/>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0"/>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0"/>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0"/>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0"/>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0"/>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0"/>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0"/>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0"/>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0"/>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0"/>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0"/>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0"/>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0"/>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0"/>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0"/>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0"/>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0"/>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0"/>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0"/>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0"/>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0"/>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0"/>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0"/>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0"/>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0"/>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0"/>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0"/>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0"/>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0"/>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0"/>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0"/>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0"/>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0"/>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0"/>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0"/>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0"/>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0"/>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0"/>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0"/>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0"/>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0"/>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0"/>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0"/>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0"/>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0"/>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0"/>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0"/>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0"/>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0"/>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0"/>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0"/>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0"/>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0"/>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0"/>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0"/>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0"/>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0"/>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0"/>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0"/>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0"/>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0"/>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0"/>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0"/>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0"/>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0"/>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0"/>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0"/>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0"/>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0"/>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0"/>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0"/>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0"/>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0"/>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0"/>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0"/>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0"/>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0"/>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0"/>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0"/>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0"/>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0"/>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0"/>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0"/>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0"/>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0"/>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0"/>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0"/>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0"/>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0"/>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0"/>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0"/>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0"/>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0"/>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0"/>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0"/>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0"/>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0"/>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0"/>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0"/>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0"/>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0"/>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0"/>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0"/>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0"/>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0"/>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0"/>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0"/>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0"/>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0"/>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0"/>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0"/>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0"/>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0"/>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0"/>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0"/>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0"/>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0"/>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0"/>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0"/>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0"/>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0"/>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0"/>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0"/>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0"/>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0"/>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0"/>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0"/>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0"/>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0"/>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0"/>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0"/>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0"/>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0"/>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0"/>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0"/>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0"/>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0"/>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0"/>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0"/>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0"/>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0"/>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0"/>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0"/>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0"/>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0"/>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0"/>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0"/>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0"/>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0"/>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0"/>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0"/>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0"/>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0"/>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0"/>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0"/>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0"/>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0"/>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0"/>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0"/>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0"/>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0"/>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0"/>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0"/>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0"/>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0"/>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0"/>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0"/>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0"/>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0"/>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0"/>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0"/>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0"/>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0"/>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0"/>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0"/>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0"/>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0"/>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0"/>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0"/>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0"/>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0"/>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0"/>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0"/>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0"/>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0"/>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0"/>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0"/>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0"/>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0"/>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0"/>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0"/>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0"/>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0"/>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0"/>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0"/>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0"/>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0"/>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0"/>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0"/>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0"/>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0"/>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0"/>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0"/>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0"/>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0"/>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0"/>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0"/>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0"/>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0"/>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0"/>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0"/>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0"/>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0"/>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0"/>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0"/>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0"/>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0"/>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0"/>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0"/>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0"/>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0"/>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0"/>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0"/>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0"/>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0"/>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0"/>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0"/>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0"/>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0"/>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0"/>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0"/>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0"/>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0"/>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0"/>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0"/>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0"/>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0"/>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0"/>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0"/>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0"/>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0"/>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0"/>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0"/>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0"/>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0"/>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0"/>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0"/>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0"/>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0"/>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0"/>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0"/>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0"/>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0"/>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0"/>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0"/>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0"/>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0"/>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0"/>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0"/>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0"/>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0"/>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0"/>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0"/>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0"/>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0"/>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0"/>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0"/>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0"/>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0"/>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0"/>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0"/>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0"/>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0"/>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0"/>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0"/>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0"/>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0"/>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0"/>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0"/>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0"/>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0"/>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0"/>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0"/>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0"/>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0"/>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0"/>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0"/>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0"/>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0"/>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0"/>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0"/>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0"/>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0"/>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0"/>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0"/>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0"/>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0"/>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0"/>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0"/>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0"/>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0"/>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0"/>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0"/>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0"/>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0"/>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0"/>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0"/>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0"/>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0"/>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0"/>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0"/>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0"/>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0"/>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0"/>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0"/>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0"/>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0"/>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0"/>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0"/>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0"/>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0"/>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0"/>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0"/>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0"/>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0"/>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0"/>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0"/>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0"/>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0"/>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0"/>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0"/>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0"/>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0"/>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0"/>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0"/>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0"/>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0"/>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0"/>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0"/>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0"/>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0"/>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0"/>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0"/>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0"/>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0"/>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0"/>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0"/>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0"/>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0"/>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0"/>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0"/>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0"/>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0"/>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0"/>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0"/>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0"/>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0"/>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0"/>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0"/>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0"/>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0"/>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0"/>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0"/>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0"/>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0"/>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0"/>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0"/>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0"/>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0"/>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0"/>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0"/>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0"/>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0"/>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0"/>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0"/>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0"/>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0"/>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0"/>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0"/>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0"/>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0"/>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0"/>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0"/>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0"/>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0"/>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0"/>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0"/>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0"/>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0"/>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0"/>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0"/>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0"/>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0"/>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0"/>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0"/>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0"/>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0"/>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0"/>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0"/>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0"/>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0"/>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0"/>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0"/>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0"/>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0"/>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0"/>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0"/>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0"/>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0"/>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0"/>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0"/>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0"/>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0"/>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0"/>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0"/>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0"/>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0"/>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0"/>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0"/>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0"/>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0"/>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0"/>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0"/>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0"/>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0"/>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0"/>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0"/>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0"/>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0"/>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0"/>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0"/>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0"/>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0"/>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0"/>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0"/>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0"/>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0"/>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0"/>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0"/>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0"/>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0"/>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0"/>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0"/>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0"/>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0"/>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0"/>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0"/>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0"/>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0"/>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0"/>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0"/>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0"/>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0"/>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0"/>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0"/>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0"/>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0"/>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0"/>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0"/>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0"/>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0"/>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0"/>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0"/>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0"/>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0"/>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0"/>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0"/>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0"/>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0"/>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0"/>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0"/>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0"/>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0"/>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0"/>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0"/>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0"/>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0"/>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0"/>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0"/>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0"/>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0"/>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0"/>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0"/>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0"/>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0"/>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0"/>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0"/>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0"/>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0"/>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0"/>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0"/>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0"/>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0"/>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0"/>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0"/>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0"/>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0"/>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0"/>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0"/>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0"/>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0"/>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0"/>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0"/>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0"/>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0"/>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0"/>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0"/>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0"/>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0"/>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0"/>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0"/>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0"/>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0"/>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0"/>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0"/>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0"/>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0"/>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0"/>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0"/>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0"/>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0"/>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0"/>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0"/>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0"/>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0"/>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0"/>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0"/>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0"/>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0"/>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0"/>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0"/>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0"/>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0"/>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0"/>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0"/>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0"/>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0"/>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0"/>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0"/>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0"/>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0"/>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0"/>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0"/>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0"/>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0"/>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0"/>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0"/>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0"/>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0"/>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0"/>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0"/>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0"/>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0"/>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0"/>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0"/>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0"/>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0"/>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0"/>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0"/>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0"/>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0"/>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0"/>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0"/>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0"/>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0"/>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0"/>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0"/>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0"/>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0"/>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0"/>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0"/>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0"/>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0"/>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0"/>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0"/>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0"/>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0"/>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0"/>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0"/>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0"/>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0"/>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0"/>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0"/>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0"/>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0"/>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0"/>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0"/>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0"/>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0"/>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0"/>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0"/>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0"/>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0"/>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0"/>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0"/>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0"/>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0"/>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0"/>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0"/>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0"/>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0"/>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0"/>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0"/>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0"/>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0"/>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0"/>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0"/>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0"/>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0"/>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0"/>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0"/>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0"/>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0"/>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0"/>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0"/>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0"/>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0"/>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0"/>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0"/>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0"/>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0"/>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0"/>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0"/>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0"/>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0"/>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0"/>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0"/>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0"/>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0"/>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0"/>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0"/>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0"/>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0"/>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0"/>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0"/>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0"/>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0"/>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0"/>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0"/>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0"/>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0"/>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0"/>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0"/>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0"/>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0"/>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0"/>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0"/>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0"/>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0"/>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0"/>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0"/>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0"/>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0"/>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0"/>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0"/>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0"/>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0"/>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0"/>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0"/>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0"/>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0"/>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0"/>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0"/>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0"/>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0"/>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0"/>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0"/>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0"/>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0"/>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0"/>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0"/>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0"/>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0"/>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0"/>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0"/>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0"/>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0"/>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0"/>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0"/>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0"/>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0"/>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0"/>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0"/>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0"/>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0"/>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0"/>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0"/>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0"/>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0"/>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0"/>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0"/>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0"/>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0"/>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0"/>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0"/>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0"/>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0"/>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0"/>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0"/>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0"/>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0"/>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0"/>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0"/>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0"/>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0"/>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0"/>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0"/>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0"/>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0"/>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0"/>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0"/>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0"/>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0"/>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0"/>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0"/>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0"/>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0"/>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0"/>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0"/>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0"/>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0"/>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0"/>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0"/>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0"/>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0"/>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0"/>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0"/>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0"/>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0"/>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0"/>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0"/>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0"/>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0"/>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0"/>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0"/>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0"/>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0"/>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0"/>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0"/>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0"/>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0"/>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0"/>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0"/>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0"/>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0"/>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0"/>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0"/>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0"/>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0"/>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0"/>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0"/>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0"/>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0"/>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0"/>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0"/>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0"/>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0"/>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0"/>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0"/>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0"/>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0"/>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0"/>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0"/>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0"/>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0"/>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0"/>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0"/>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0"/>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0"/>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0"/>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0"/>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0"/>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0"/>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0"/>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0"/>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0"/>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0"/>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0"/>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0"/>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0"/>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0"/>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0"/>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0"/>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0"/>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0"/>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0"/>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0"/>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0"/>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0"/>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0"/>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0"/>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0"/>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0"/>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0"/>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0"/>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0"/>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0"/>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0"/>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0"/>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0"/>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0"/>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0"/>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0"/>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0"/>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0"/>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0"/>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0"/>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0"/>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0"/>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0"/>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0"/>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0"/>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0"/>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0"/>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0"/>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0"/>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0"/>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0"/>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0"/>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0"/>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0"/>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0"/>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0"/>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0"/>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0"/>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0"/>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0"/>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0"/>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0"/>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0"/>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0"/>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0"/>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0"/>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0"/>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0"/>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0"/>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0"/>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0"/>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0"/>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0"/>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0"/>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0"/>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0"/>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0"/>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0"/>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0"/>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0"/>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0"/>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0"/>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0"/>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0"/>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0"/>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0"/>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0"/>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0"/>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0"/>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0"/>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0"/>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0"/>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0"/>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0"/>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0"/>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0"/>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0"/>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0"/>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0"/>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0"/>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0"/>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0"/>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0"/>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0"/>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0"/>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0"/>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0"/>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0"/>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0"/>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0"/>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0"/>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0"/>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0"/>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0"/>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0"/>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0"/>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0"/>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0"/>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0"/>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0"/>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0"/>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0"/>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0"/>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0"/>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0"/>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0"/>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0"/>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0"/>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0"/>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0"/>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0"/>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0"/>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0"/>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0"/>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0"/>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0"/>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0"/>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0"/>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0"/>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0"/>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0"/>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0"/>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0"/>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0"/>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0"/>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0"/>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0"/>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0"/>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0"/>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0"/>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0"/>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0"/>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0"/>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0"/>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0"/>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0"/>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0"/>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0"/>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0"/>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0"/>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0"/>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0"/>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0"/>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0"/>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0"/>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0"/>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0"/>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0"/>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0"/>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0"/>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0"/>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0"/>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0"/>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0"/>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0"/>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0"/>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0"/>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0"/>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0"/>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0"/>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0"/>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0"/>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0"/>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0"/>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0"/>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0"/>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0"/>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0"/>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0"/>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0"/>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0"/>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0"/>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0"/>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0"/>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0"/>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0"/>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0"/>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0"/>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0"/>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0"/>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0"/>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0"/>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0"/>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0"/>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0"/>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0"/>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0"/>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0"/>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0"/>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0"/>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0"/>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0"/>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0"/>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0"/>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0"/>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0"/>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0"/>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0"/>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0"/>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0"/>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0"/>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0"/>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0"/>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0"/>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0"/>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0"/>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0"/>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0"/>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0"/>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0"/>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0"/>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0"/>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0"/>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0"/>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0"/>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0"/>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0"/>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0"/>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0"/>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0"/>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0"/>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0"/>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0"/>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0"/>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0"/>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0"/>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0"/>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0"/>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0"/>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0"/>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0"/>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0"/>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0"/>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0"/>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0"/>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0"/>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0"/>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0"/>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0"/>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0"/>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0"/>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0"/>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0"/>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0"/>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0"/>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0"/>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0"/>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0"/>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0"/>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0"/>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0"/>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0"/>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0"/>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0"/>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0"/>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0"/>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0"/>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0"/>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0"/>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0"/>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0"/>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0"/>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0"/>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0"/>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0"/>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0"/>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0"/>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0"/>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0"/>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0"/>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0"/>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0"/>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0"/>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0"/>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0"/>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0"/>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0"/>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0"/>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0"/>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0"/>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0"/>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0"/>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0"/>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0"/>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0"/>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0"/>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0"/>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0"/>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0"/>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0"/>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0"/>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0"/>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0"/>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0"/>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0"/>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0"/>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0"/>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0"/>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0"/>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0"/>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0"/>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0"/>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0"/>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0"/>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0"/>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0"/>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0"/>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0"/>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0"/>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0"/>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0"/>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0"/>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0"/>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0"/>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0"/>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0"/>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0"/>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0"/>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0"/>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0"/>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0"/>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0"/>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0"/>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0"/>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0"/>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0"/>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0"/>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0"/>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0"/>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0"/>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0"/>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0"/>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0"/>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0"/>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0"/>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0"/>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0"/>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0"/>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0"/>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0"/>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0"/>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0"/>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0"/>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0"/>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0"/>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0"/>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0"/>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0"/>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0"/>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0"/>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0"/>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0"/>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0"/>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0"/>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0"/>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0"/>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0"/>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0"/>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0"/>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0"/>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0"/>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0"/>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0"/>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0"/>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0"/>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0"/>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0"/>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0"/>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0"/>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0"/>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0"/>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0"/>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0"/>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0"/>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0"/>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0"/>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0"/>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0"/>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0"/>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0"/>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0"/>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0"/>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0"/>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0"/>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0"/>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0"/>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0"/>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0"/>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0"/>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0"/>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0"/>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0"/>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0"/>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0"/>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0"/>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0"/>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0"/>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0"/>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0"/>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0"/>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0"/>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0"/>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0"/>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0"/>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0"/>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0"/>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0"/>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0"/>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0"/>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0"/>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0"/>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0"/>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0"/>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0"/>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0"/>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0"/>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0"/>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0"/>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0"/>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0"/>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0"/>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0"/>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0"/>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0"/>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0"/>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0"/>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0"/>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0"/>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0"/>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0"/>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0"/>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0"/>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0"/>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0"/>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0"/>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0"/>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0"/>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0"/>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0"/>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0"/>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0"/>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0"/>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0"/>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0"/>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0"/>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0"/>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0"/>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0"/>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0"/>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0"/>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0"/>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0"/>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0"/>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0"/>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0"/>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0"/>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0"/>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0"/>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0"/>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0"/>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0"/>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0"/>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0"/>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0"/>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0"/>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0"/>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0"/>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0"/>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0"/>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0"/>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0"/>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0"/>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0"/>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0"/>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0"/>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0"/>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0"/>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0"/>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0"/>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0"/>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0"/>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0"/>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0"/>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0"/>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0"/>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0"/>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0"/>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0"/>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0"/>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0"/>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0"/>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0"/>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0"/>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0"/>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0"/>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0"/>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0"/>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0"/>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0"/>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0"/>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0"/>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0"/>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0"/>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0"/>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0"/>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0"/>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0"/>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0"/>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0"/>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0"/>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0"/>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0"/>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0"/>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0"/>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0"/>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0"/>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0"/>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0"/>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0"/>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0"/>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0"/>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0"/>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0"/>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0"/>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0"/>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0"/>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0"/>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0"/>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0"/>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0"/>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0"/>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0"/>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0"/>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0"/>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0"/>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0"/>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0"/>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0"/>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0"/>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0"/>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0"/>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0"/>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0"/>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0"/>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0"/>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0"/>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0"/>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0"/>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0"/>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0"/>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0"/>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0"/>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0"/>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0"/>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0"/>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0"/>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0"/>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0"/>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0"/>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0"/>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0"/>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0"/>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0"/>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0"/>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0"/>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0"/>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0"/>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0"/>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0"/>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0"/>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0"/>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0"/>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0"/>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0"/>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0"/>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0"/>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0"/>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0"/>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0"/>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0"/>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0"/>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0"/>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0"/>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0"/>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0"/>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0"/>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0"/>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0"/>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0"/>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0"/>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0"/>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0"/>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0"/>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0"/>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0"/>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0"/>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0"/>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0"/>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0"/>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0"/>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0"/>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0"/>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0"/>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0"/>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0"/>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0"/>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0"/>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0"/>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0"/>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0"/>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0"/>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0"/>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0"/>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0"/>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0"/>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0"/>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0"/>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0"/>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0"/>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0"/>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0"/>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0"/>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0"/>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0"/>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0"/>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0"/>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0"/>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0"/>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0"/>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0"/>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0"/>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0"/>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0"/>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0"/>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0"/>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0"/>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0"/>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0"/>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0"/>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0"/>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0"/>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0"/>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0"/>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0"/>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0"/>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0"/>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0"/>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0"/>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0"/>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0"/>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0"/>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0"/>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0"/>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0"/>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0"/>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0"/>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0"/>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0"/>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0"/>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0"/>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0"/>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0"/>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0"/>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0"/>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0"/>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0"/>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0"/>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0"/>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0"/>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0"/>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0"/>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0"/>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0"/>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0"/>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0"/>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0"/>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0"/>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0"/>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0"/>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0"/>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0"/>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0"/>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0"/>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0"/>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0"/>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0"/>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0"/>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0"/>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0"/>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0"/>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0"/>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0"/>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0"/>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0"/>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0"/>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0"/>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0"/>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0"/>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0"/>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0"/>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0"/>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0"/>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0"/>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0"/>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0"/>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0"/>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0"/>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0"/>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0"/>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0"/>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0"/>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0"/>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0"/>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0"/>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0"/>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0"/>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0"/>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0"/>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0"/>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0"/>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0"/>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0"/>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0"/>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0"/>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0"/>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0"/>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0"/>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0"/>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0"/>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0"/>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0"/>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0"/>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0"/>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0"/>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0"/>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0"/>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0"/>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0"/>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0"/>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0"/>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0"/>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0"/>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0"/>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0"/>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0"/>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0"/>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0"/>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0"/>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0"/>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0"/>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0"/>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0"/>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0"/>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0"/>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0"/>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0"/>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0"/>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0"/>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0"/>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0"/>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0"/>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0"/>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0"/>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0"/>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0"/>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0"/>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0"/>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0"/>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0"/>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0"/>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0"/>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0"/>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0"/>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0"/>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0"/>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0"/>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0"/>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0"/>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0"/>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0"/>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0"/>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0"/>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0"/>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0"/>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0"/>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0"/>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0"/>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0"/>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0"/>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0"/>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0"/>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0"/>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0"/>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0"/>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0"/>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0"/>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0"/>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0"/>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0"/>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0"/>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0"/>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0"/>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0"/>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0"/>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0"/>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0"/>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0"/>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0"/>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0"/>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0"/>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0"/>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0"/>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0"/>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0"/>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0"/>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0"/>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0"/>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0"/>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0"/>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0"/>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0"/>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0"/>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0"/>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0"/>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0"/>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0"/>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0"/>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0"/>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0"/>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0"/>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0"/>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0"/>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0"/>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0"/>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0"/>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0"/>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0"/>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0"/>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0"/>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0"/>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0"/>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0"/>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0"/>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0"/>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0"/>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0"/>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0"/>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0"/>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0"/>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0"/>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0"/>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0"/>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0"/>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0"/>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0"/>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0"/>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0"/>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0"/>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0"/>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0"/>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0"/>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0"/>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0"/>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0"/>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0"/>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0"/>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0"/>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0"/>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0"/>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0"/>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0"/>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0"/>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0"/>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0"/>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0"/>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0"/>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0"/>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0"/>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0"/>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0"/>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0"/>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0"/>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0"/>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0"/>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0"/>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0"/>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0"/>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0"/>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0"/>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0"/>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0"/>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0"/>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0"/>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0"/>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0"/>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0"/>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0"/>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0"/>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0"/>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0"/>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0"/>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0"/>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0"/>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0"/>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0"/>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0"/>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0"/>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0"/>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0"/>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0"/>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0"/>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0"/>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0"/>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0"/>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0"/>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0"/>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0"/>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0"/>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0"/>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0"/>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0"/>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0"/>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0"/>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0"/>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0"/>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0"/>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0"/>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0"/>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0"/>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0"/>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0"/>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0"/>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0"/>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0"/>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0"/>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0"/>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0"/>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0"/>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0"/>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0"/>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0"/>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0"/>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0"/>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0"/>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0"/>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0"/>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0"/>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0"/>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0"/>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0"/>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0"/>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0"/>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0"/>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0"/>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0"/>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0"/>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0"/>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0"/>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0"/>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0"/>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0"/>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0"/>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0"/>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0"/>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0"/>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0"/>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0"/>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0"/>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0"/>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0"/>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0"/>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0"/>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0"/>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0"/>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0"/>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0"/>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0"/>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0"/>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0"/>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0"/>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0"/>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0"/>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0"/>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0"/>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0"/>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0"/>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0"/>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0"/>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0"/>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0"/>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0"/>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0"/>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0"/>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0"/>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0"/>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0"/>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0"/>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0"/>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0"/>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0"/>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0"/>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0"/>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0"/>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0"/>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0"/>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0"/>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0"/>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0"/>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0"/>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0"/>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0"/>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0"/>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0"/>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0"/>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0"/>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0"/>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0"/>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0"/>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0"/>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0"/>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0"/>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0"/>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0"/>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0"/>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0"/>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0"/>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0"/>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0"/>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0"/>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0"/>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0"/>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0"/>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0"/>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0"/>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0"/>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0"/>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0"/>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0"/>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0"/>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0"/>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0"/>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0"/>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0"/>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0"/>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0"/>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0"/>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0"/>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0"/>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0"/>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0"/>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0"/>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0"/>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0"/>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0"/>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0"/>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0"/>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0"/>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0"/>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0"/>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0"/>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0"/>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0"/>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0"/>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0"/>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0"/>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0"/>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0"/>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0"/>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0"/>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0"/>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0"/>
          <p:cNvGrpSpPr/>
          <p:nvPr/>
        </p:nvGrpSpPr>
        <p:grpSpPr>
          <a:xfrm>
            <a:off x="3597785" y="3065882"/>
            <a:ext cx="2241344" cy="1330656"/>
            <a:chOff x="3597785" y="3065882"/>
            <a:chExt cx="2241344" cy="1330656"/>
          </a:xfrm>
        </p:grpSpPr>
        <p:grpSp>
          <p:nvGrpSpPr>
            <p:cNvPr id="6868" name="Google Shape;6868;p70"/>
            <p:cNvGrpSpPr/>
            <p:nvPr/>
          </p:nvGrpSpPr>
          <p:grpSpPr>
            <a:xfrm>
              <a:off x="5296908" y="3937355"/>
              <a:ext cx="143198" cy="32380"/>
              <a:chOff x="5296908" y="3937355"/>
              <a:chExt cx="143198" cy="32380"/>
            </a:xfrm>
          </p:grpSpPr>
          <p:sp>
            <p:nvSpPr>
              <p:cNvPr id="6869" name="Google Shape;6869;p7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0" name="Google Shape;6870;p70"/>
              <p:cNvGrpSpPr/>
              <p:nvPr/>
            </p:nvGrpSpPr>
            <p:grpSpPr>
              <a:xfrm>
                <a:off x="5402331" y="3937355"/>
                <a:ext cx="37776" cy="32380"/>
                <a:chOff x="5402331" y="3937355"/>
                <a:chExt cx="37776" cy="32380"/>
              </a:xfrm>
            </p:grpSpPr>
            <p:sp>
              <p:nvSpPr>
                <p:cNvPr id="6871" name="Google Shape;6871;p7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0"/>
              <p:cNvGrpSpPr/>
              <p:nvPr/>
            </p:nvGrpSpPr>
            <p:grpSpPr>
              <a:xfrm>
                <a:off x="5296908" y="3937355"/>
                <a:ext cx="37783" cy="32380"/>
                <a:chOff x="5296908" y="3937355"/>
                <a:chExt cx="37783" cy="32380"/>
              </a:xfrm>
            </p:grpSpPr>
            <p:sp>
              <p:nvSpPr>
                <p:cNvPr id="6874" name="Google Shape;6874;p7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6" name="Google Shape;6876;p70"/>
            <p:cNvGrpSpPr/>
            <p:nvPr/>
          </p:nvGrpSpPr>
          <p:grpSpPr>
            <a:xfrm>
              <a:off x="4724163" y="3119631"/>
              <a:ext cx="120838" cy="84218"/>
              <a:chOff x="4724163" y="3119631"/>
              <a:chExt cx="120838" cy="84218"/>
            </a:xfrm>
          </p:grpSpPr>
          <p:grpSp>
            <p:nvGrpSpPr>
              <p:cNvPr id="6877" name="Google Shape;6877;p70"/>
              <p:cNvGrpSpPr/>
              <p:nvPr/>
            </p:nvGrpSpPr>
            <p:grpSpPr>
              <a:xfrm>
                <a:off x="4746712" y="3132773"/>
                <a:ext cx="86869" cy="56424"/>
                <a:chOff x="4746712" y="3132773"/>
                <a:chExt cx="86869" cy="56424"/>
              </a:xfrm>
            </p:grpSpPr>
            <p:sp>
              <p:nvSpPr>
                <p:cNvPr id="6878" name="Google Shape;6878;p7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0"/>
              <p:cNvGrpSpPr/>
              <p:nvPr/>
            </p:nvGrpSpPr>
            <p:grpSpPr>
              <a:xfrm>
                <a:off x="4773634" y="3143336"/>
                <a:ext cx="37776" cy="32451"/>
                <a:chOff x="4773634" y="3143336"/>
                <a:chExt cx="37776" cy="32451"/>
              </a:xfrm>
            </p:grpSpPr>
            <p:sp>
              <p:nvSpPr>
                <p:cNvPr id="6881" name="Google Shape;6881;p7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0"/>
              <p:cNvGrpSpPr/>
              <p:nvPr/>
            </p:nvGrpSpPr>
            <p:grpSpPr>
              <a:xfrm>
                <a:off x="4724163" y="3131248"/>
                <a:ext cx="37776" cy="32459"/>
                <a:chOff x="4724163" y="3131248"/>
                <a:chExt cx="37776" cy="32459"/>
              </a:xfrm>
            </p:grpSpPr>
            <p:sp>
              <p:nvSpPr>
                <p:cNvPr id="6884" name="Google Shape;6884;p7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0"/>
              <p:cNvGrpSpPr/>
              <p:nvPr/>
            </p:nvGrpSpPr>
            <p:grpSpPr>
              <a:xfrm>
                <a:off x="4755081" y="3176054"/>
                <a:ext cx="32357" cy="27795"/>
                <a:chOff x="4755081" y="3176054"/>
                <a:chExt cx="32357" cy="27795"/>
              </a:xfrm>
            </p:grpSpPr>
            <p:sp>
              <p:nvSpPr>
                <p:cNvPr id="6887" name="Google Shape;6887;p7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70"/>
              <p:cNvGrpSpPr/>
              <p:nvPr/>
            </p:nvGrpSpPr>
            <p:grpSpPr>
              <a:xfrm>
                <a:off x="4812550" y="3119631"/>
                <a:ext cx="32451" cy="27803"/>
                <a:chOff x="4812550" y="3119631"/>
                <a:chExt cx="32451" cy="27803"/>
              </a:xfrm>
            </p:grpSpPr>
            <p:sp>
              <p:nvSpPr>
                <p:cNvPr id="6890" name="Google Shape;6890;p7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2" name="Google Shape;6892;p70"/>
            <p:cNvGrpSpPr/>
            <p:nvPr/>
          </p:nvGrpSpPr>
          <p:grpSpPr>
            <a:xfrm>
              <a:off x="5382826" y="4027197"/>
              <a:ext cx="268967" cy="250422"/>
              <a:chOff x="5382826" y="4027197"/>
              <a:chExt cx="268967" cy="250422"/>
            </a:xfrm>
          </p:grpSpPr>
          <p:grpSp>
            <p:nvGrpSpPr>
              <p:cNvPr id="6893" name="Google Shape;6893;p70"/>
              <p:cNvGrpSpPr/>
              <p:nvPr/>
            </p:nvGrpSpPr>
            <p:grpSpPr>
              <a:xfrm>
                <a:off x="5405280" y="4042510"/>
                <a:ext cx="237570" cy="218647"/>
                <a:chOff x="5405280" y="4042510"/>
                <a:chExt cx="237570" cy="218647"/>
              </a:xfrm>
            </p:grpSpPr>
            <p:sp>
              <p:nvSpPr>
                <p:cNvPr id="6894" name="Google Shape;6894;p7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70"/>
              <p:cNvGrpSpPr/>
              <p:nvPr/>
            </p:nvGrpSpPr>
            <p:grpSpPr>
              <a:xfrm>
                <a:off x="5382826" y="4125549"/>
                <a:ext cx="37776" cy="32380"/>
                <a:chOff x="5382826" y="4125549"/>
                <a:chExt cx="37776" cy="32380"/>
              </a:xfrm>
            </p:grpSpPr>
            <p:sp>
              <p:nvSpPr>
                <p:cNvPr id="6901" name="Google Shape;6901;p7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70"/>
              <p:cNvGrpSpPr/>
              <p:nvPr/>
            </p:nvGrpSpPr>
            <p:grpSpPr>
              <a:xfrm>
                <a:off x="5475680" y="4195587"/>
                <a:ext cx="37783" cy="32364"/>
                <a:chOff x="5475680" y="4195587"/>
                <a:chExt cx="37783" cy="32364"/>
              </a:xfrm>
            </p:grpSpPr>
            <p:sp>
              <p:nvSpPr>
                <p:cNvPr id="6904" name="Google Shape;6904;p7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0"/>
              <p:cNvGrpSpPr/>
              <p:nvPr/>
            </p:nvGrpSpPr>
            <p:grpSpPr>
              <a:xfrm>
                <a:off x="5532575" y="4027197"/>
                <a:ext cx="33308" cy="32262"/>
                <a:chOff x="5532575" y="4027197"/>
                <a:chExt cx="33308" cy="32262"/>
              </a:xfrm>
            </p:grpSpPr>
            <p:sp>
              <p:nvSpPr>
                <p:cNvPr id="6907" name="Google Shape;6907;p7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0"/>
              <p:cNvGrpSpPr/>
              <p:nvPr/>
            </p:nvGrpSpPr>
            <p:grpSpPr>
              <a:xfrm>
                <a:off x="5590706" y="4245348"/>
                <a:ext cx="33497" cy="32270"/>
                <a:chOff x="5590706" y="4245348"/>
                <a:chExt cx="33497" cy="32270"/>
              </a:xfrm>
            </p:grpSpPr>
            <p:sp>
              <p:nvSpPr>
                <p:cNvPr id="6910" name="Google Shape;6910;p7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0"/>
              <p:cNvGrpSpPr/>
              <p:nvPr/>
            </p:nvGrpSpPr>
            <p:grpSpPr>
              <a:xfrm>
                <a:off x="5618681" y="4109677"/>
                <a:ext cx="33112" cy="32357"/>
                <a:chOff x="5618681" y="4109677"/>
                <a:chExt cx="33112" cy="32357"/>
              </a:xfrm>
            </p:grpSpPr>
            <p:sp>
              <p:nvSpPr>
                <p:cNvPr id="6913" name="Google Shape;6913;p7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0"/>
              <p:cNvGrpSpPr/>
              <p:nvPr/>
            </p:nvGrpSpPr>
            <p:grpSpPr>
              <a:xfrm>
                <a:off x="5479298" y="4128262"/>
                <a:ext cx="31405" cy="26906"/>
                <a:chOff x="5479298" y="4128262"/>
                <a:chExt cx="31405" cy="26906"/>
              </a:xfrm>
            </p:grpSpPr>
            <p:sp>
              <p:nvSpPr>
                <p:cNvPr id="6916" name="Google Shape;6916;p7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0"/>
              <p:cNvGrpSpPr/>
              <p:nvPr/>
            </p:nvGrpSpPr>
            <p:grpSpPr>
              <a:xfrm>
                <a:off x="5582903" y="4180116"/>
                <a:ext cx="31499" cy="26898"/>
                <a:chOff x="5582903" y="4180116"/>
                <a:chExt cx="31499" cy="26898"/>
              </a:xfrm>
            </p:grpSpPr>
            <p:sp>
              <p:nvSpPr>
                <p:cNvPr id="6919" name="Google Shape;6919;p7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1" name="Google Shape;6921;p70"/>
            <p:cNvGrpSpPr/>
            <p:nvPr/>
          </p:nvGrpSpPr>
          <p:grpSpPr>
            <a:xfrm>
              <a:off x="3977681" y="3230323"/>
              <a:ext cx="94584" cy="84085"/>
              <a:chOff x="3977681" y="3230323"/>
              <a:chExt cx="94584" cy="84085"/>
            </a:xfrm>
          </p:grpSpPr>
          <p:grpSp>
            <p:nvGrpSpPr>
              <p:cNvPr id="6922" name="Google Shape;6922;p70"/>
              <p:cNvGrpSpPr/>
              <p:nvPr/>
            </p:nvGrpSpPr>
            <p:grpSpPr>
              <a:xfrm>
                <a:off x="4000135" y="3243041"/>
                <a:ext cx="59570" cy="57186"/>
                <a:chOff x="4000135" y="3243041"/>
                <a:chExt cx="59570" cy="57186"/>
              </a:xfrm>
            </p:grpSpPr>
            <p:sp>
              <p:nvSpPr>
                <p:cNvPr id="6923" name="Google Shape;6923;p7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0"/>
              <p:cNvGrpSpPr/>
              <p:nvPr/>
            </p:nvGrpSpPr>
            <p:grpSpPr>
              <a:xfrm>
                <a:off x="3977681" y="3245872"/>
                <a:ext cx="37783" cy="32380"/>
                <a:chOff x="3977681" y="3245872"/>
                <a:chExt cx="37783" cy="32380"/>
              </a:xfrm>
            </p:grpSpPr>
            <p:sp>
              <p:nvSpPr>
                <p:cNvPr id="6927" name="Google Shape;6927;p7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0"/>
              <p:cNvGrpSpPr/>
              <p:nvPr/>
            </p:nvGrpSpPr>
            <p:grpSpPr>
              <a:xfrm>
                <a:off x="4040860" y="3262672"/>
                <a:ext cx="31405" cy="27001"/>
                <a:chOff x="4040860" y="3262672"/>
                <a:chExt cx="31405" cy="27001"/>
              </a:xfrm>
            </p:grpSpPr>
            <p:sp>
              <p:nvSpPr>
                <p:cNvPr id="6930" name="Google Shape;6930;p7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0"/>
              <p:cNvGrpSpPr/>
              <p:nvPr/>
            </p:nvGrpSpPr>
            <p:grpSpPr>
              <a:xfrm>
                <a:off x="4021072" y="3230323"/>
                <a:ext cx="31397" cy="26906"/>
                <a:chOff x="4021072" y="3230323"/>
                <a:chExt cx="31397" cy="26906"/>
              </a:xfrm>
            </p:grpSpPr>
            <p:sp>
              <p:nvSpPr>
                <p:cNvPr id="6933" name="Google Shape;6933;p7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0"/>
              <p:cNvGrpSpPr/>
              <p:nvPr/>
            </p:nvGrpSpPr>
            <p:grpSpPr>
              <a:xfrm>
                <a:off x="4001472" y="3287462"/>
                <a:ext cx="31499" cy="26945"/>
                <a:chOff x="4001472" y="3287462"/>
                <a:chExt cx="31499" cy="26945"/>
              </a:xfrm>
            </p:grpSpPr>
            <p:sp>
              <p:nvSpPr>
                <p:cNvPr id="6936" name="Google Shape;6936;p7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8" name="Google Shape;6938;p70"/>
            <p:cNvGrpSpPr/>
            <p:nvPr/>
          </p:nvGrpSpPr>
          <p:grpSpPr>
            <a:xfrm>
              <a:off x="4084715" y="3258865"/>
              <a:ext cx="184961" cy="137268"/>
              <a:chOff x="4084715" y="3258865"/>
              <a:chExt cx="184961" cy="137268"/>
            </a:xfrm>
          </p:grpSpPr>
          <p:grpSp>
            <p:nvGrpSpPr>
              <p:cNvPr id="6939" name="Google Shape;6939;p70"/>
              <p:cNvGrpSpPr/>
              <p:nvPr/>
            </p:nvGrpSpPr>
            <p:grpSpPr>
              <a:xfrm>
                <a:off x="4107453" y="3271583"/>
                <a:ext cx="153470" cy="110275"/>
                <a:chOff x="4107453" y="3271583"/>
                <a:chExt cx="153470" cy="110275"/>
              </a:xfrm>
            </p:grpSpPr>
            <p:sp>
              <p:nvSpPr>
                <p:cNvPr id="6940" name="Google Shape;6940;p7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0"/>
              <p:cNvGrpSpPr/>
              <p:nvPr/>
            </p:nvGrpSpPr>
            <p:grpSpPr>
              <a:xfrm>
                <a:off x="4136947" y="3258865"/>
                <a:ext cx="31499" cy="27001"/>
                <a:chOff x="4136947" y="3258865"/>
                <a:chExt cx="31499" cy="27001"/>
              </a:xfrm>
            </p:grpSpPr>
            <p:sp>
              <p:nvSpPr>
                <p:cNvPr id="6945" name="Google Shape;6945;p7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0"/>
              <p:cNvGrpSpPr/>
              <p:nvPr/>
            </p:nvGrpSpPr>
            <p:grpSpPr>
              <a:xfrm>
                <a:off x="4084715" y="3266478"/>
                <a:ext cx="31468" cy="26898"/>
                <a:chOff x="4084715" y="3266478"/>
                <a:chExt cx="31468" cy="26898"/>
              </a:xfrm>
            </p:grpSpPr>
            <p:sp>
              <p:nvSpPr>
                <p:cNvPr id="6948" name="Google Shape;6948;p7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0"/>
              <p:cNvGrpSpPr/>
              <p:nvPr/>
            </p:nvGrpSpPr>
            <p:grpSpPr>
              <a:xfrm>
                <a:off x="4159213" y="3279849"/>
                <a:ext cx="31405" cy="26945"/>
                <a:chOff x="4159213" y="3279849"/>
                <a:chExt cx="31405" cy="26945"/>
              </a:xfrm>
            </p:grpSpPr>
            <p:sp>
              <p:nvSpPr>
                <p:cNvPr id="6951" name="Google Shape;6951;p7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0"/>
              <p:cNvGrpSpPr/>
              <p:nvPr/>
            </p:nvGrpSpPr>
            <p:grpSpPr>
              <a:xfrm>
                <a:off x="4201550" y="3266502"/>
                <a:ext cx="31405" cy="26883"/>
                <a:chOff x="4201550" y="3266502"/>
                <a:chExt cx="31405" cy="26883"/>
              </a:xfrm>
            </p:grpSpPr>
            <p:sp>
              <p:nvSpPr>
                <p:cNvPr id="6954" name="Google Shape;6954;p7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0"/>
              <p:cNvGrpSpPr/>
              <p:nvPr/>
            </p:nvGrpSpPr>
            <p:grpSpPr>
              <a:xfrm>
                <a:off x="4201550" y="3338278"/>
                <a:ext cx="31405" cy="26930"/>
                <a:chOff x="4201550" y="3338278"/>
                <a:chExt cx="31405" cy="26930"/>
              </a:xfrm>
            </p:grpSpPr>
            <p:sp>
              <p:nvSpPr>
                <p:cNvPr id="6957" name="Google Shape;6957;p7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0"/>
              <p:cNvGrpSpPr/>
              <p:nvPr/>
            </p:nvGrpSpPr>
            <p:grpSpPr>
              <a:xfrm>
                <a:off x="4238272" y="3369132"/>
                <a:ext cx="31405" cy="27001"/>
                <a:chOff x="4238272" y="3369132"/>
                <a:chExt cx="31405" cy="27001"/>
              </a:xfrm>
            </p:grpSpPr>
            <p:sp>
              <p:nvSpPr>
                <p:cNvPr id="6960" name="Google Shape;6960;p7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2" name="Google Shape;6962;p70"/>
            <p:cNvGrpSpPr/>
            <p:nvPr/>
          </p:nvGrpSpPr>
          <p:grpSpPr>
            <a:xfrm>
              <a:off x="4068639" y="3200169"/>
              <a:ext cx="77643" cy="37272"/>
              <a:chOff x="4068639" y="3200169"/>
              <a:chExt cx="77643" cy="37272"/>
            </a:xfrm>
          </p:grpSpPr>
          <p:sp>
            <p:nvSpPr>
              <p:cNvPr id="6963" name="Google Shape;6963;p7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4" name="Google Shape;6964;p70"/>
              <p:cNvGrpSpPr/>
              <p:nvPr/>
            </p:nvGrpSpPr>
            <p:grpSpPr>
              <a:xfrm>
                <a:off x="4114878" y="3200169"/>
                <a:ext cx="31405" cy="26993"/>
                <a:chOff x="4114878" y="3200169"/>
                <a:chExt cx="31405" cy="26993"/>
              </a:xfrm>
            </p:grpSpPr>
            <p:sp>
              <p:nvSpPr>
                <p:cNvPr id="6965" name="Google Shape;6965;p7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0"/>
              <p:cNvGrpSpPr/>
              <p:nvPr/>
            </p:nvGrpSpPr>
            <p:grpSpPr>
              <a:xfrm>
                <a:off x="4068639" y="3210535"/>
                <a:ext cx="31499" cy="26906"/>
                <a:chOff x="4068639" y="3210535"/>
                <a:chExt cx="31499" cy="26906"/>
              </a:xfrm>
            </p:grpSpPr>
            <p:sp>
              <p:nvSpPr>
                <p:cNvPr id="6968" name="Google Shape;6968;p7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0" name="Google Shape;6970;p70"/>
            <p:cNvGrpSpPr/>
            <p:nvPr/>
          </p:nvGrpSpPr>
          <p:grpSpPr>
            <a:xfrm>
              <a:off x="3869702" y="3066935"/>
              <a:ext cx="382664" cy="190294"/>
              <a:chOff x="3869702" y="3066935"/>
              <a:chExt cx="382664" cy="190294"/>
            </a:xfrm>
          </p:grpSpPr>
          <p:grpSp>
            <p:nvGrpSpPr>
              <p:cNvPr id="6971" name="Google Shape;6971;p70"/>
              <p:cNvGrpSpPr/>
              <p:nvPr/>
            </p:nvGrpSpPr>
            <p:grpSpPr>
              <a:xfrm>
                <a:off x="3888633" y="3082351"/>
                <a:ext cx="351172" cy="160698"/>
                <a:chOff x="3888633" y="3082351"/>
                <a:chExt cx="351172" cy="160698"/>
              </a:xfrm>
            </p:grpSpPr>
            <p:sp>
              <p:nvSpPr>
                <p:cNvPr id="6972" name="Google Shape;6972;p7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0"/>
              <p:cNvGrpSpPr/>
              <p:nvPr/>
            </p:nvGrpSpPr>
            <p:grpSpPr>
              <a:xfrm>
                <a:off x="4143703" y="3066935"/>
                <a:ext cx="37783" cy="32357"/>
                <a:chOff x="4143703" y="3066935"/>
                <a:chExt cx="37783" cy="32357"/>
              </a:xfrm>
            </p:grpSpPr>
            <p:sp>
              <p:nvSpPr>
                <p:cNvPr id="6979" name="Google Shape;6979;p7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0"/>
              <p:cNvGrpSpPr/>
              <p:nvPr/>
            </p:nvGrpSpPr>
            <p:grpSpPr>
              <a:xfrm>
                <a:off x="4044565" y="3103563"/>
                <a:ext cx="37783" cy="32451"/>
                <a:chOff x="4044565" y="3103563"/>
                <a:chExt cx="37783" cy="32451"/>
              </a:xfrm>
            </p:grpSpPr>
            <p:sp>
              <p:nvSpPr>
                <p:cNvPr id="6982" name="Google Shape;6982;p7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0"/>
              <p:cNvGrpSpPr/>
              <p:nvPr/>
            </p:nvGrpSpPr>
            <p:grpSpPr>
              <a:xfrm>
                <a:off x="4017454" y="3188237"/>
                <a:ext cx="37776" cy="32357"/>
                <a:chOff x="4017454" y="3188237"/>
                <a:chExt cx="37776" cy="32357"/>
              </a:xfrm>
            </p:grpSpPr>
            <p:sp>
              <p:nvSpPr>
                <p:cNvPr id="6985" name="Google Shape;6985;p7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0"/>
              <p:cNvGrpSpPr/>
              <p:nvPr/>
            </p:nvGrpSpPr>
            <p:grpSpPr>
              <a:xfrm>
                <a:off x="3921548" y="3157509"/>
                <a:ext cx="37783" cy="32357"/>
                <a:chOff x="3921548" y="3157509"/>
                <a:chExt cx="37783" cy="32357"/>
              </a:xfrm>
            </p:grpSpPr>
            <p:sp>
              <p:nvSpPr>
                <p:cNvPr id="6988" name="Google Shape;6988;p7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0"/>
              <p:cNvGrpSpPr/>
              <p:nvPr/>
            </p:nvGrpSpPr>
            <p:grpSpPr>
              <a:xfrm>
                <a:off x="3939056" y="3211620"/>
                <a:ext cx="37783" cy="32380"/>
                <a:chOff x="3939056" y="3211620"/>
                <a:chExt cx="37783" cy="32380"/>
              </a:xfrm>
            </p:grpSpPr>
            <p:sp>
              <p:nvSpPr>
                <p:cNvPr id="6991" name="Google Shape;6991;p7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0"/>
              <p:cNvGrpSpPr/>
              <p:nvPr/>
            </p:nvGrpSpPr>
            <p:grpSpPr>
              <a:xfrm>
                <a:off x="4176240" y="3136965"/>
                <a:ext cx="31405" cy="26930"/>
                <a:chOff x="4176240" y="3136965"/>
                <a:chExt cx="31405" cy="26930"/>
              </a:xfrm>
            </p:grpSpPr>
            <p:sp>
              <p:nvSpPr>
                <p:cNvPr id="6994" name="Google Shape;6994;p7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0"/>
              <p:cNvGrpSpPr/>
              <p:nvPr/>
            </p:nvGrpSpPr>
            <p:grpSpPr>
              <a:xfrm>
                <a:off x="4133148" y="3152593"/>
                <a:ext cx="31499" cy="27001"/>
                <a:chOff x="4133148" y="3152593"/>
                <a:chExt cx="31499" cy="27001"/>
              </a:xfrm>
            </p:grpSpPr>
            <p:sp>
              <p:nvSpPr>
                <p:cNvPr id="6997" name="Google Shape;6997;p7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0"/>
              <p:cNvGrpSpPr/>
              <p:nvPr/>
            </p:nvGrpSpPr>
            <p:grpSpPr>
              <a:xfrm>
                <a:off x="4220866" y="3073534"/>
                <a:ext cx="31499" cy="26898"/>
                <a:chOff x="4220866" y="3073534"/>
                <a:chExt cx="31499" cy="26898"/>
              </a:xfrm>
            </p:grpSpPr>
            <p:sp>
              <p:nvSpPr>
                <p:cNvPr id="7000" name="Google Shape;7000;p7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0"/>
              <p:cNvGrpSpPr/>
              <p:nvPr/>
            </p:nvGrpSpPr>
            <p:grpSpPr>
              <a:xfrm>
                <a:off x="3869702" y="3230323"/>
                <a:ext cx="31499" cy="26906"/>
                <a:chOff x="3869702" y="3230323"/>
                <a:chExt cx="31499" cy="26906"/>
              </a:xfrm>
            </p:grpSpPr>
            <p:sp>
              <p:nvSpPr>
                <p:cNvPr id="7003" name="Google Shape;7003;p7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5" name="Google Shape;7005;p70"/>
            <p:cNvGrpSpPr/>
            <p:nvPr/>
          </p:nvGrpSpPr>
          <p:grpSpPr>
            <a:xfrm>
              <a:off x="4271383" y="3065882"/>
              <a:ext cx="304556" cy="341663"/>
              <a:chOff x="4271383" y="3065882"/>
              <a:chExt cx="304556" cy="341663"/>
            </a:xfrm>
          </p:grpSpPr>
          <p:grpSp>
            <p:nvGrpSpPr>
              <p:cNvPr id="7006" name="Google Shape;7006;p70"/>
              <p:cNvGrpSpPr/>
              <p:nvPr/>
            </p:nvGrpSpPr>
            <p:grpSpPr>
              <a:xfrm>
                <a:off x="4293838" y="3078639"/>
                <a:ext cx="269353" cy="311973"/>
                <a:chOff x="4293838" y="3078639"/>
                <a:chExt cx="269353" cy="311973"/>
              </a:xfrm>
            </p:grpSpPr>
            <p:sp>
              <p:nvSpPr>
                <p:cNvPr id="7007" name="Google Shape;7007;p7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0"/>
              <p:cNvGrpSpPr/>
              <p:nvPr/>
            </p:nvGrpSpPr>
            <p:grpSpPr>
              <a:xfrm>
                <a:off x="4538164" y="3342061"/>
                <a:ext cx="37776" cy="32380"/>
                <a:chOff x="4538164" y="3342061"/>
                <a:chExt cx="37776" cy="32380"/>
              </a:xfrm>
            </p:grpSpPr>
            <p:sp>
              <p:nvSpPr>
                <p:cNvPr id="7025" name="Google Shape;7025;p7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0"/>
              <p:cNvGrpSpPr/>
              <p:nvPr/>
            </p:nvGrpSpPr>
            <p:grpSpPr>
              <a:xfrm>
                <a:off x="4271383" y="3194742"/>
                <a:ext cx="37783" cy="32420"/>
                <a:chOff x="4271383" y="3194742"/>
                <a:chExt cx="37783" cy="32420"/>
              </a:xfrm>
            </p:grpSpPr>
            <p:sp>
              <p:nvSpPr>
                <p:cNvPr id="7028" name="Google Shape;7028;p7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0"/>
              <p:cNvGrpSpPr/>
              <p:nvPr/>
            </p:nvGrpSpPr>
            <p:grpSpPr>
              <a:xfrm>
                <a:off x="4284416" y="3084058"/>
                <a:ext cx="37783" cy="32357"/>
                <a:chOff x="4284416" y="3084058"/>
                <a:chExt cx="37783" cy="32357"/>
              </a:xfrm>
            </p:grpSpPr>
            <p:sp>
              <p:nvSpPr>
                <p:cNvPr id="7031" name="Google Shape;7031;p7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0"/>
              <p:cNvGrpSpPr/>
              <p:nvPr/>
            </p:nvGrpSpPr>
            <p:grpSpPr>
              <a:xfrm>
                <a:off x="4478697" y="3297561"/>
                <a:ext cx="37776" cy="32451"/>
                <a:chOff x="4478697" y="3297561"/>
                <a:chExt cx="37776" cy="32451"/>
              </a:xfrm>
            </p:grpSpPr>
            <p:sp>
              <p:nvSpPr>
                <p:cNvPr id="7034" name="Google Shape;7034;p7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0"/>
              <p:cNvGrpSpPr/>
              <p:nvPr/>
            </p:nvGrpSpPr>
            <p:grpSpPr>
              <a:xfrm>
                <a:off x="4411813" y="3331711"/>
                <a:ext cx="37776" cy="32451"/>
                <a:chOff x="4411813" y="3331711"/>
                <a:chExt cx="37776" cy="32451"/>
              </a:xfrm>
            </p:grpSpPr>
            <p:sp>
              <p:nvSpPr>
                <p:cNvPr id="7037" name="Google Shape;7037;p7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0"/>
              <p:cNvGrpSpPr/>
              <p:nvPr/>
            </p:nvGrpSpPr>
            <p:grpSpPr>
              <a:xfrm>
                <a:off x="4337984" y="3375188"/>
                <a:ext cx="37776" cy="32357"/>
                <a:chOff x="4337984" y="3375188"/>
                <a:chExt cx="37776" cy="32357"/>
              </a:xfrm>
            </p:grpSpPr>
            <p:sp>
              <p:nvSpPr>
                <p:cNvPr id="7040" name="Google Shape;7040;p7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0"/>
              <p:cNvGrpSpPr/>
              <p:nvPr/>
            </p:nvGrpSpPr>
            <p:grpSpPr>
              <a:xfrm>
                <a:off x="4494867" y="3090530"/>
                <a:ext cx="37878" cy="32451"/>
                <a:chOff x="4494867" y="3090530"/>
                <a:chExt cx="37878" cy="32451"/>
              </a:xfrm>
            </p:grpSpPr>
            <p:sp>
              <p:nvSpPr>
                <p:cNvPr id="7043" name="Google Shape;7043;p7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0"/>
              <p:cNvGrpSpPr/>
              <p:nvPr/>
            </p:nvGrpSpPr>
            <p:grpSpPr>
              <a:xfrm>
                <a:off x="4525124" y="3207774"/>
                <a:ext cx="37783" cy="32420"/>
                <a:chOff x="4525124" y="3207774"/>
                <a:chExt cx="37783" cy="32420"/>
              </a:xfrm>
            </p:grpSpPr>
            <p:sp>
              <p:nvSpPr>
                <p:cNvPr id="7046" name="Google Shape;7046;p7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0"/>
              <p:cNvGrpSpPr/>
              <p:nvPr/>
            </p:nvGrpSpPr>
            <p:grpSpPr>
              <a:xfrm>
                <a:off x="4440544" y="3176479"/>
                <a:ext cx="31499" cy="26898"/>
                <a:chOff x="4440544" y="3176479"/>
                <a:chExt cx="31499" cy="26898"/>
              </a:xfrm>
            </p:grpSpPr>
            <p:sp>
              <p:nvSpPr>
                <p:cNvPr id="7049" name="Google Shape;7049;p7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70"/>
              <p:cNvGrpSpPr/>
              <p:nvPr/>
            </p:nvGrpSpPr>
            <p:grpSpPr>
              <a:xfrm>
                <a:off x="4350545" y="3156400"/>
                <a:ext cx="31405" cy="27001"/>
                <a:chOff x="4350545" y="3156400"/>
                <a:chExt cx="31405" cy="27001"/>
              </a:xfrm>
            </p:grpSpPr>
            <p:sp>
              <p:nvSpPr>
                <p:cNvPr id="7052" name="Google Shape;7052;p7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70"/>
              <p:cNvGrpSpPr/>
              <p:nvPr/>
            </p:nvGrpSpPr>
            <p:grpSpPr>
              <a:xfrm>
                <a:off x="4376703" y="3255058"/>
                <a:ext cx="31405" cy="27001"/>
                <a:chOff x="4376703" y="3255058"/>
                <a:chExt cx="31405" cy="27001"/>
              </a:xfrm>
            </p:grpSpPr>
            <p:sp>
              <p:nvSpPr>
                <p:cNvPr id="7055" name="Google Shape;7055;p7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0"/>
              <p:cNvGrpSpPr/>
              <p:nvPr/>
            </p:nvGrpSpPr>
            <p:grpSpPr>
              <a:xfrm>
                <a:off x="4331322" y="3283656"/>
                <a:ext cx="31405" cy="26945"/>
                <a:chOff x="4331322" y="3283656"/>
                <a:chExt cx="31405" cy="26945"/>
              </a:xfrm>
            </p:grpSpPr>
            <p:sp>
              <p:nvSpPr>
                <p:cNvPr id="7058" name="Google Shape;7058;p7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0"/>
              <p:cNvGrpSpPr/>
              <p:nvPr/>
            </p:nvGrpSpPr>
            <p:grpSpPr>
              <a:xfrm>
                <a:off x="4380510" y="3065882"/>
                <a:ext cx="31405" cy="26938"/>
                <a:chOff x="4380510" y="3065882"/>
                <a:chExt cx="31405" cy="26938"/>
              </a:xfrm>
            </p:grpSpPr>
            <p:sp>
              <p:nvSpPr>
                <p:cNvPr id="7061" name="Google Shape;7061;p7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3" name="Google Shape;7063;p70"/>
            <p:cNvGrpSpPr/>
            <p:nvPr/>
          </p:nvGrpSpPr>
          <p:grpSpPr>
            <a:xfrm>
              <a:off x="4558998" y="3188237"/>
              <a:ext cx="1280131" cy="1052746"/>
              <a:chOff x="4558998" y="3188237"/>
              <a:chExt cx="1280131" cy="1052746"/>
            </a:xfrm>
          </p:grpSpPr>
          <p:sp>
            <p:nvSpPr>
              <p:cNvPr id="7064" name="Google Shape;7064;p7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70"/>
              <p:cNvGrpSpPr/>
              <p:nvPr/>
            </p:nvGrpSpPr>
            <p:grpSpPr>
              <a:xfrm>
                <a:off x="4579164" y="3203653"/>
                <a:ext cx="1244833" cy="1020397"/>
                <a:chOff x="4579164" y="3203653"/>
                <a:chExt cx="1244833" cy="1020397"/>
              </a:xfrm>
            </p:grpSpPr>
            <p:sp>
              <p:nvSpPr>
                <p:cNvPr id="7066" name="Google Shape;7066;p7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8" name="Google Shape;7068;p70"/>
                <p:cNvGrpSpPr/>
                <p:nvPr/>
              </p:nvGrpSpPr>
              <p:grpSpPr>
                <a:xfrm>
                  <a:off x="4579164" y="3203653"/>
                  <a:ext cx="1244833" cy="1020397"/>
                  <a:chOff x="4579164" y="3203653"/>
                  <a:chExt cx="1244833" cy="1020397"/>
                </a:xfrm>
              </p:grpSpPr>
              <p:sp>
                <p:nvSpPr>
                  <p:cNvPr id="7069" name="Google Shape;7069;p7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1" name="Google Shape;7071;p70"/>
                  <p:cNvGrpSpPr/>
                  <p:nvPr/>
                </p:nvGrpSpPr>
                <p:grpSpPr>
                  <a:xfrm>
                    <a:off x="4579164" y="3203653"/>
                    <a:ext cx="1244833" cy="1020397"/>
                    <a:chOff x="4579164" y="3203653"/>
                    <a:chExt cx="1244833" cy="1020397"/>
                  </a:xfrm>
                </p:grpSpPr>
                <p:sp>
                  <p:nvSpPr>
                    <p:cNvPr id="7072" name="Google Shape;7072;p7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70"/>
                    <p:cNvGrpSpPr/>
                    <p:nvPr/>
                  </p:nvGrpSpPr>
                  <p:grpSpPr>
                    <a:xfrm>
                      <a:off x="4579164" y="3203653"/>
                      <a:ext cx="1244833" cy="1020397"/>
                      <a:chOff x="4579164" y="3203653"/>
                      <a:chExt cx="1244833" cy="1020397"/>
                    </a:xfrm>
                  </p:grpSpPr>
                  <p:sp>
                    <p:nvSpPr>
                      <p:cNvPr id="7081" name="Google Shape;7081;p7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5" name="Google Shape;7095;p70"/>
                      <p:cNvGrpSpPr/>
                      <p:nvPr/>
                    </p:nvGrpSpPr>
                    <p:grpSpPr>
                      <a:xfrm>
                        <a:off x="4579164" y="3203653"/>
                        <a:ext cx="1244833" cy="1020397"/>
                        <a:chOff x="4579164" y="3203653"/>
                        <a:chExt cx="1244833" cy="1020397"/>
                      </a:xfrm>
                    </p:grpSpPr>
                    <p:sp>
                      <p:nvSpPr>
                        <p:cNvPr id="7096" name="Google Shape;7096;p7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0" name="Google Shape;7120;p70"/>
                        <p:cNvGrpSpPr/>
                        <p:nvPr/>
                      </p:nvGrpSpPr>
                      <p:grpSpPr>
                        <a:xfrm>
                          <a:off x="4579164" y="3203653"/>
                          <a:ext cx="1244833" cy="1020397"/>
                          <a:chOff x="4579164" y="3203653"/>
                          <a:chExt cx="1244833" cy="1020397"/>
                        </a:xfrm>
                      </p:grpSpPr>
                      <p:sp>
                        <p:nvSpPr>
                          <p:cNvPr id="7121" name="Google Shape;7121;p7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2" name="Google Shape;7122;p70"/>
                          <p:cNvGrpSpPr/>
                          <p:nvPr/>
                        </p:nvGrpSpPr>
                        <p:grpSpPr>
                          <a:xfrm>
                            <a:off x="4579164" y="3203653"/>
                            <a:ext cx="1244833" cy="1020397"/>
                            <a:chOff x="4579164" y="3203653"/>
                            <a:chExt cx="1244833" cy="1020397"/>
                          </a:xfrm>
                        </p:grpSpPr>
                        <p:sp>
                          <p:nvSpPr>
                            <p:cNvPr id="7123" name="Google Shape;7123;p7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0" name="Google Shape;7130;p70"/>
                            <p:cNvGrpSpPr/>
                            <p:nvPr/>
                          </p:nvGrpSpPr>
                          <p:grpSpPr>
                            <a:xfrm>
                              <a:off x="4579164" y="3203653"/>
                              <a:ext cx="1244833" cy="1020397"/>
                              <a:chOff x="4579164" y="3203653"/>
                              <a:chExt cx="1244833" cy="1020397"/>
                            </a:xfrm>
                          </p:grpSpPr>
                          <p:sp>
                            <p:nvSpPr>
                              <p:cNvPr id="7131" name="Google Shape;7131;p7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70"/>
                              <p:cNvGrpSpPr/>
                              <p:nvPr/>
                            </p:nvGrpSpPr>
                            <p:grpSpPr>
                              <a:xfrm>
                                <a:off x="4579164" y="3203653"/>
                                <a:ext cx="1244833" cy="1020397"/>
                                <a:chOff x="4579164" y="3203653"/>
                                <a:chExt cx="1244833" cy="1020397"/>
                              </a:xfrm>
                            </p:grpSpPr>
                            <p:sp>
                              <p:nvSpPr>
                                <p:cNvPr id="7145" name="Google Shape;7145;p7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2" name="Google Shape;7152;p70"/>
                                <p:cNvGrpSpPr/>
                                <p:nvPr/>
                              </p:nvGrpSpPr>
                              <p:grpSpPr>
                                <a:xfrm>
                                  <a:off x="4579164" y="3203653"/>
                                  <a:ext cx="1244833" cy="1020397"/>
                                  <a:chOff x="4579164" y="3203653"/>
                                  <a:chExt cx="1244833" cy="1020397"/>
                                </a:xfrm>
                              </p:grpSpPr>
                              <p:sp>
                                <p:nvSpPr>
                                  <p:cNvPr id="7153" name="Google Shape;7153;p7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70"/>
                                  <p:cNvGrpSpPr/>
                                  <p:nvPr/>
                                </p:nvGrpSpPr>
                                <p:grpSpPr>
                                  <a:xfrm>
                                    <a:off x="4579164" y="3203653"/>
                                    <a:ext cx="1244833" cy="1020397"/>
                                    <a:chOff x="4579164" y="3203653"/>
                                    <a:chExt cx="1244833" cy="1020397"/>
                                  </a:xfrm>
                                </p:grpSpPr>
                                <p:sp>
                                  <p:nvSpPr>
                                    <p:cNvPr id="7159" name="Google Shape;7159;p7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163" name="Google Shape;7163;p7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66" name="Google Shape;7166;p7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67" name="Google Shape;7167;p70"/>
              <p:cNvGrpSpPr/>
              <p:nvPr/>
            </p:nvGrpSpPr>
            <p:grpSpPr>
              <a:xfrm>
                <a:off x="4595437" y="3598775"/>
                <a:ext cx="37776" cy="32451"/>
                <a:chOff x="4595437" y="3598775"/>
                <a:chExt cx="37776" cy="32451"/>
              </a:xfrm>
            </p:grpSpPr>
            <p:sp>
              <p:nvSpPr>
                <p:cNvPr id="7168" name="Google Shape;7168;p7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0"/>
              <p:cNvGrpSpPr/>
              <p:nvPr/>
            </p:nvGrpSpPr>
            <p:grpSpPr>
              <a:xfrm>
                <a:off x="4641864" y="3524443"/>
                <a:ext cx="37776" cy="32380"/>
                <a:chOff x="4641864" y="3524443"/>
                <a:chExt cx="37776" cy="32380"/>
              </a:xfrm>
            </p:grpSpPr>
            <p:sp>
              <p:nvSpPr>
                <p:cNvPr id="7171" name="Google Shape;7171;p7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0"/>
              <p:cNvGrpSpPr/>
              <p:nvPr/>
            </p:nvGrpSpPr>
            <p:grpSpPr>
              <a:xfrm>
                <a:off x="4648431" y="3893901"/>
                <a:ext cx="37776" cy="32357"/>
                <a:chOff x="4648431" y="3893901"/>
                <a:chExt cx="37776" cy="32357"/>
              </a:xfrm>
            </p:grpSpPr>
            <p:sp>
              <p:nvSpPr>
                <p:cNvPr id="7174" name="Google Shape;7174;p7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0"/>
              <p:cNvGrpSpPr/>
              <p:nvPr/>
            </p:nvGrpSpPr>
            <p:grpSpPr>
              <a:xfrm>
                <a:off x="4567752" y="3722908"/>
                <a:ext cx="37870" cy="32380"/>
                <a:chOff x="4567752" y="3722908"/>
                <a:chExt cx="37870" cy="32380"/>
              </a:xfrm>
            </p:grpSpPr>
            <p:sp>
              <p:nvSpPr>
                <p:cNvPr id="7177" name="Google Shape;7177;p7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0"/>
              <p:cNvGrpSpPr/>
              <p:nvPr/>
            </p:nvGrpSpPr>
            <p:grpSpPr>
              <a:xfrm>
                <a:off x="4617506" y="3652052"/>
                <a:ext cx="37783" cy="32357"/>
                <a:chOff x="4617506" y="3652052"/>
                <a:chExt cx="37783" cy="32357"/>
              </a:xfrm>
            </p:grpSpPr>
            <p:sp>
              <p:nvSpPr>
                <p:cNvPr id="7180" name="Google Shape;7180;p7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0"/>
              <p:cNvGrpSpPr/>
              <p:nvPr/>
            </p:nvGrpSpPr>
            <p:grpSpPr>
              <a:xfrm>
                <a:off x="4739005" y="3554149"/>
                <a:ext cx="37870" cy="32357"/>
                <a:chOff x="4739005" y="3554149"/>
                <a:chExt cx="37870" cy="32357"/>
              </a:xfrm>
            </p:grpSpPr>
            <p:sp>
              <p:nvSpPr>
                <p:cNvPr id="7183" name="Google Shape;7183;p7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0"/>
              <p:cNvGrpSpPr/>
              <p:nvPr/>
            </p:nvGrpSpPr>
            <p:grpSpPr>
              <a:xfrm>
                <a:off x="4806557" y="3630258"/>
                <a:ext cx="37776" cy="32364"/>
                <a:chOff x="4806557" y="3630258"/>
                <a:chExt cx="37776" cy="32364"/>
              </a:xfrm>
            </p:grpSpPr>
            <p:sp>
              <p:nvSpPr>
                <p:cNvPr id="7186" name="Google Shape;7186;p7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70"/>
              <p:cNvGrpSpPr/>
              <p:nvPr/>
            </p:nvGrpSpPr>
            <p:grpSpPr>
              <a:xfrm>
                <a:off x="4737007" y="4004357"/>
                <a:ext cx="37870" cy="32357"/>
                <a:chOff x="4737007" y="4004357"/>
                <a:chExt cx="37870" cy="32357"/>
              </a:xfrm>
            </p:grpSpPr>
            <p:sp>
              <p:nvSpPr>
                <p:cNvPr id="7189" name="Google Shape;7189;p7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0"/>
              <p:cNvGrpSpPr/>
              <p:nvPr/>
            </p:nvGrpSpPr>
            <p:grpSpPr>
              <a:xfrm>
                <a:off x="4773634" y="4208627"/>
                <a:ext cx="37776" cy="32357"/>
                <a:chOff x="4773634" y="4208627"/>
                <a:chExt cx="37776" cy="32357"/>
              </a:xfrm>
            </p:grpSpPr>
            <p:sp>
              <p:nvSpPr>
                <p:cNvPr id="7192" name="Google Shape;7192;p7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0"/>
              <p:cNvGrpSpPr/>
              <p:nvPr/>
            </p:nvGrpSpPr>
            <p:grpSpPr>
              <a:xfrm>
                <a:off x="4888282" y="4074764"/>
                <a:ext cx="37776" cy="32451"/>
                <a:chOff x="4888282" y="4074764"/>
                <a:chExt cx="37776" cy="32451"/>
              </a:xfrm>
            </p:grpSpPr>
            <p:sp>
              <p:nvSpPr>
                <p:cNvPr id="7195" name="Google Shape;7195;p7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0"/>
              <p:cNvGrpSpPr/>
              <p:nvPr/>
            </p:nvGrpSpPr>
            <p:grpSpPr>
              <a:xfrm>
                <a:off x="4901315" y="3804271"/>
                <a:ext cx="37776" cy="32364"/>
                <a:chOff x="4901315" y="3804271"/>
                <a:chExt cx="37776" cy="32364"/>
              </a:xfrm>
            </p:grpSpPr>
            <p:sp>
              <p:nvSpPr>
                <p:cNvPr id="7198" name="Google Shape;7198;p7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0"/>
              <p:cNvGrpSpPr/>
              <p:nvPr/>
            </p:nvGrpSpPr>
            <p:grpSpPr>
              <a:xfrm>
                <a:off x="4866394" y="3715035"/>
                <a:ext cx="37846" cy="32357"/>
                <a:chOff x="4866394" y="3715035"/>
                <a:chExt cx="37846" cy="32357"/>
              </a:xfrm>
            </p:grpSpPr>
            <p:sp>
              <p:nvSpPr>
                <p:cNvPr id="7201" name="Google Shape;7201;p7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0"/>
              <p:cNvGrpSpPr/>
              <p:nvPr/>
            </p:nvGrpSpPr>
            <p:grpSpPr>
              <a:xfrm>
                <a:off x="4979233" y="3839798"/>
                <a:ext cx="37878" cy="32420"/>
                <a:chOff x="4979233" y="3839798"/>
                <a:chExt cx="37878" cy="32420"/>
              </a:xfrm>
            </p:grpSpPr>
            <p:sp>
              <p:nvSpPr>
                <p:cNvPr id="7204" name="Google Shape;7204;p7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70"/>
              <p:cNvGrpSpPr/>
              <p:nvPr/>
            </p:nvGrpSpPr>
            <p:grpSpPr>
              <a:xfrm>
                <a:off x="4790662" y="3679147"/>
                <a:ext cx="37783" cy="32380"/>
                <a:chOff x="4790662" y="3679147"/>
                <a:chExt cx="37783" cy="32380"/>
              </a:xfrm>
            </p:grpSpPr>
            <p:sp>
              <p:nvSpPr>
                <p:cNvPr id="7207" name="Google Shape;7207;p7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0"/>
              <p:cNvGrpSpPr/>
              <p:nvPr/>
            </p:nvGrpSpPr>
            <p:grpSpPr>
              <a:xfrm>
                <a:off x="4857263" y="3557861"/>
                <a:ext cx="37776" cy="32357"/>
                <a:chOff x="4857263" y="3557861"/>
                <a:chExt cx="37776" cy="32357"/>
              </a:xfrm>
            </p:grpSpPr>
            <p:sp>
              <p:nvSpPr>
                <p:cNvPr id="7210" name="Google Shape;7210;p7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0"/>
              <p:cNvGrpSpPr/>
              <p:nvPr/>
            </p:nvGrpSpPr>
            <p:grpSpPr>
              <a:xfrm>
                <a:off x="4883902" y="3648033"/>
                <a:ext cx="37783" cy="32380"/>
                <a:chOff x="4883902" y="3648033"/>
                <a:chExt cx="37783" cy="32380"/>
              </a:xfrm>
            </p:grpSpPr>
            <p:sp>
              <p:nvSpPr>
                <p:cNvPr id="7213" name="Google Shape;7213;p7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70"/>
              <p:cNvGrpSpPr/>
              <p:nvPr/>
            </p:nvGrpSpPr>
            <p:grpSpPr>
              <a:xfrm>
                <a:off x="4907780" y="3347220"/>
                <a:ext cx="37878" cy="32357"/>
                <a:chOff x="4907780" y="3347220"/>
                <a:chExt cx="37878" cy="32357"/>
              </a:xfrm>
            </p:grpSpPr>
            <p:sp>
              <p:nvSpPr>
                <p:cNvPr id="7216" name="Google Shape;7216;p7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0"/>
              <p:cNvGrpSpPr/>
              <p:nvPr/>
            </p:nvGrpSpPr>
            <p:grpSpPr>
              <a:xfrm>
                <a:off x="5065048" y="3738150"/>
                <a:ext cx="37783" cy="32364"/>
                <a:chOff x="5065048" y="3738150"/>
                <a:chExt cx="37783" cy="32364"/>
              </a:xfrm>
            </p:grpSpPr>
            <p:sp>
              <p:nvSpPr>
                <p:cNvPr id="7219" name="Google Shape;7219;p7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0"/>
              <p:cNvGrpSpPr/>
              <p:nvPr/>
            </p:nvGrpSpPr>
            <p:grpSpPr>
              <a:xfrm>
                <a:off x="5071616" y="3284615"/>
                <a:ext cx="37783" cy="32357"/>
                <a:chOff x="5071616" y="3284615"/>
                <a:chExt cx="37783" cy="32357"/>
              </a:xfrm>
            </p:grpSpPr>
            <p:sp>
              <p:nvSpPr>
                <p:cNvPr id="7222" name="Google Shape;7222;p7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0"/>
              <p:cNvGrpSpPr/>
              <p:nvPr/>
            </p:nvGrpSpPr>
            <p:grpSpPr>
              <a:xfrm>
                <a:off x="5389291" y="3759921"/>
                <a:ext cx="37783" cy="32380"/>
                <a:chOff x="5389291" y="3759921"/>
                <a:chExt cx="37783" cy="32380"/>
              </a:xfrm>
            </p:grpSpPr>
            <p:sp>
              <p:nvSpPr>
                <p:cNvPr id="7225" name="Google Shape;7225;p7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0"/>
              <p:cNvGrpSpPr/>
              <p:nvPr/>
            </p:nvGrpSpPr>
            <p:grpSpPr>
              <a:xfrm>
                <a:off x="5431534" y="3632932"/>
                <a:ext cx="37878" cy="32451"/>
                <a:chOff x="5431534" y="3632932"/>
                <a:chExt cx="37878" cy="32451"/>
              </a:xfrm>
            </p:grpSpPr>
            <p:sp>
              <p:nvSpPr>
                <p:cNvPr id="7228" name="Google Shape;7228;p7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0"/>
              <p:cNvGrpSpPr/>
              <p:nvPr/>
            </p:nvGrpSpPr>
            <p:grpSpPr>
              <a:xfrm>
                <a:off x="5540755" y="3544829"/>
                <a:ext cx="37783" cy="32357"/>
                <a:chOff x="5540755" y="3544829"/>
                <a:chExt cx="37783" cy="32357"/>
              </a:xfrm>
            </p:grpSpPr>
            <p:sp>
              <p:nvSpPr>
                <p:cNvPr id="7231" name="Google Shape;7231;p7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0"/>
              <p:cNvGrpSpPr/>
              <p:nvPr/>
            </p:nvGrpSpPr>
            <p:grpSpPr>
              <a:xfrm>
                <a:off x="5579293" y="3412107"/>
                <a:ext cx="37776" cy="32357"/>
                <a:chOff x="5579293" y="3412107"/>
                <a:chExt cx="37776" cy="32357"/>
              </a:xfrm>
            </p:grpSpPr>
            <p:sp>
              <p:nvSpPr>
                <p:cNvPr id="7234" name="Google Shape;7234;p7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0"/>
              <p:cNvGrpSpPr/>
              <p:nvPr/>
            </p:nvGrpSpPr>
            <p:grpSpPr>
              <a:xfrm>
                <a:off x="5801346" y="3284615"/>
                <a:ext cx="37783" cy="32357"/>
                <a:chOff x="5801346" y="3284615"/>
                <a:chExt cx="37783" cy="32357"/>
              </a:xfrm>
            </p:grpSpPr>
            <p:sp>
              <p:nvSpPr>
                <p:cNvPr id="7237" name="Google Shape;7237;p7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0"/>
              <p:cNvGrpSpPr/>
              <p:nvPr/>
            </p:nvGrpSpPr>
            <p:grpSpPr>
              <a:xfrm>
                <a:off x="5763578" y="3399067"/>
                <a:ext cx="37776" cy="32364"/>
                <a:chOff x="5763578" y="3399067"/>
                <a:chExt cx="37776" cy="32364"/>
              </a:xfrm>
            </p:grpSpPr>
            <p:sp>
              <p:nvSpPr>
                <p:cNvPr id="7240" name="Google Shape;7240;p7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0"/>
              <p:cNvGrpSpPr/>
              <p:nvPr/>
            </p:nvGrpSpPr>
            <p:grpSpPr>
              <a:xfrm>
                <a:off x="5395858" y="3230952"/>
                <a:ext cx="37776" cy="32364"/>
                <a:chOff x="5395858" y="3230952"/>
                <a:chExt cx="37776" cy="32364"/>
              </a:xfrm>
            </p:grpSpPr>
            <p:sp>
              <p:nvSpPr>
                <p:cNvPr id="7243" name="Google Shape;7243;p7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70"/>
              <p:cNvGrpSpPr/>
              <p:nvPr/>
            </p:nvGrpSpPr>
            <p:grpSpPr>
              <a:xfrm>
                <a:off x="5264088" y="3188237"/>
                <a:ext cx="37776" cy="32357"/>
                <a:chOff x="5264088" y="3188237"/>
                <a:chExt cx="37776" cy="32357"/>
              </a:xfrm>
            </p:grpSpPr>
            <p:sp>
              <p:nvSpPr>
                <p:cNvPr id="7246" name="Google Shape;7246;p7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0"/>
              <p:cNvGrpSpPr/>
              <p:nvPr/>
            </p:nvGrpSpPr>
            <p:grpSpPr>
              <a:xfrm>
                <a:off x="5585758" y="3237425"/>
                <a:ext cx="37878" cy="32357"/>
                <a:chOff x="5585758" y="3237425"/>
                <a:chExt cx="37878" cy="32357"/>
              </a:xfrm>
            </p:grpSpPr>
            <p:sp>
              <p:nvSpPr>
                <p:cNvPr id="7249" name="Google Shape;7249;p7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70"/>
              <p:cNvGrpSpPr/>
              <p:nvPr/>
            </p:nvGrpSpPr>
            <p:grpSpPr>
              <a:xfrm>
                <a:off x="4874196" y="3291088"/>
                <a:ext cx="37878" cy="32451"/>
                <a:chOff x="4874196" y="3291088"/>
                <a:chExt cx="37878" cy="32451"/>
              </a:xfrm>
            </p:grpSpPr>
            <p:sp>
              <p:nvSpPr>
                <p:cNvPr id="7252" name="Google Shape;7252;p7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0"/>
              <p:cNvGrpSpPr/>
              <p:nvPr/>
            </p:nvGrpSpPr>
            <p:grpSpPr>
              <a:xfrm>
                <a:off x="5197770" y="3785466"/>
                <a:ext cx="37783" cy="32427"/>
                <a:chOff x="5197770" y="3785466"/>
                <a:chExt cx="37783" cy="32427"/>
              </a:xfrm>
            </p:grpSpPr>
            <p:sp>
              <p:nvSpPr>
                <p:cNvPr id="7255" name="Google Shape;7255;p7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0"/>
              <p:cNvGrpSpPr/>
              <p:nvPr/>
            </p:nvGrpSpPr>
            <p:grpSpPr>
              <a:xfrm>
                <a:off x="5177699" y="3492117"/>
                <a:ext cx="37776" cy="32357"/>
                <a:chOff x="5177699" y="3492117"/>
                <a:chExt cx="37776" cy="32357"/>
              </a:xfrm>
            </p:grpSpPr>
            <p:sp>
              <p:nvSpPr>
                <p:cNvPr id="7258" name="Google Shape;7258;p7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0"/>
              <p:cNvGrpSpPr/>
              <p:nvPr/>
            </p:nvGrpSpPr>
            <p:grpSpPr>
              <a:xfrm>
                <a:off x="5349431" y="3622346"/>
                <a:ext cx="37870" cy="32380"/>
                <a:chOff x="5349431" y="3622346"/>
                <a:chExt cx="37870" cy="32380"/>
              </a:xfrm>
            </p:grpSpPr>
            <p:sp>
              <p:nvSpPr>
                <p:cNvPr id="7261" name="Google Shape;7261;p7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0"/>
              <p:cNvGrpSpPr/>
              <p:nvPr/>
            </p:nvGrpSpPr>
            <p:grpSpPr>
              <a:xfrm>
                <a:off x="5068855" y="3563980"/>
                <a:ext cx="53954" cy="46223"/>
                <a:chOff x="5068855" y="3563980"/>
                <a:chExt cx="53954" cy="46223"/>
              </a:xfrm>
            </p:grpSpPr>
            <p:sp>
              <p:nvSpPr>
                <p:cNvPr id="7264" name="Google Shape;7264;p7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0"/>
              <p:cNvGrpSpPr/>
              <p:nvPr/>
            </p:nvGrpSpPr>
            <p:grpSpPr>
              <a:xfrm>
                <a:off x="5037654" y="3392507"/>
                <a:ext cx="37870" cy="32451"/>
                <a:chOff x="5037654" y="3392507"/>
                <a:chExt cx="37870" cy="32451"/>
              </a:xfrm>
            </p:grpSpPr>
            <p:sp>
              <p:nvSpPr>
                <p:cNvPr id="7267" name="Google Shape;7267;p7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0"/>
              <p:cNvGrpSpPr/>
              <p:nvPr/>
            </p:nvGrpSpPr>
            <p:grpSpPr>
              <a:xfrm>
                <a:off x="5456560" y="3368629"/>
                <a:ext cx="37870" cy="32451"/>
                <a:chOff x="5456560" y="3368629"/>
                <a:chExt cx="37870" cy="32451"/>
              </a:xfrm>
            </p:grpSpPr>
            <p:sp>
              <p:nvSpPr>
                <p:cNvPr id="7270" name="Google Shape;7270;p7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0"/>
              <p:cNvGrpSpPr/>
              <p:nvPr/>
            </p:nvGrpSpPr>
            <p:grpSpPr>
              <a:xfrm>
                <a:off x="4755749" y="3501516"/>
                <a:ext cx="46246" cy="39608"/>
                <a:chOff x="4755749" y="3501516"/>
                <a:chExt cx="46246" cy="39608"/>
              </a:xfrm>
            </p:grpSpPr>
            <p:sp>
              <p:nvSpPr>
                <p:cNvPr id="7273" name="Google Shape;7273;p7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0"/>
              <p:cNvGrpSpPr/>
              <p:nvPr/>
            </p:nvGrpSpPr>
            <p:grpSpPr>
              <a:xfrm>
                <a:off x="4681346" y="3485582"/>
                <a:ext cx="37783" cy="32427"/>
                <a:chOff x="4681346" y="3485582"/>
                <a:chExt cx="37783" cy="32427"/>
              </a:xfrm>
            </p:grpSpPr>
            <p:sp>
              <p:nvSpPr>
                <p:cNvPr id="7276" name="Google Shape;7276;p7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0"/>
              <p:cNvGrpSpPr/>
              <p:nvPr/>
            </p:nvGrpSpPr>
            <p:grpSpPr>
              <a:xfrm>
                <a:off x="4767067" y="3291088"/>
                <a:ext cx="37878" cy="32451"/>
                <a:chOff x="4767067" y="3291088"/>
                <a:chExt cx="37878" cy="32451"/>
              </a:xfrm>
            </p:grpSpPr>
            <p:sp>
              <p:nvSpPr>
                <p:cNvPr id="7279" name="Google Shape;7279;p7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0"/>
              <p:cNvGrpSpPr/>
              <p:nvPr/>
            </p:nvGrpSpPr>
            <p:grpSpPr>
              <a:xfrm>
                <a:off x="4687819" y="3405539"/>
                <a:ext cx="37776" cy="32451"/>
                <a:chOff x="4687819" y="3405539"/>
                <a:chExt cx="37776" cy="32451"/>
              </a:xfrm>
            </p:grpSpPr>
            <p:sp>
              <p:nvSpPr>
                <p:cNvPr id="7282" name="Google Shape;7282;p7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0"/>
              <p:cNvGrpSpPr/>
              <p:nvPr/>
            </p:nvGrpSpPr>
            <p:grpSpPr>
              <a:xfrm>
                <a:off x="4923101" y="3444809"/>
                <a:ext cx="52813" cy="45318"/>
                <a:chOff x="4923101" y="3444809"/>
                <a:chExt cx="52813" cy="45318"/>
              </a:xfrm>
            </p:grpSpPr>
            <p:sp>
              <p:nvSpPr>
                <p:cNvPr id="7285" name="Google Shape;7285;p7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0"/>
              <p:cNvGrpSpPr/>
              <p:nvPr/>
            </p:nvGrpSpPr>
            <p:grpSpPr>
              <a:xfrm>
                <a:off x="4846040" y="3654750"/>
                <a:ext cx="31405" cy="26993"/>
                <a:chOff x="4846040" y="3654750"/>
                <a:chExt cx="31405" cy="26993"/>
              </a:xfrm>
            </p:grpSpPr>
            <p:sp>
              <p:nvSpPr>
                <p:cNvPr id="7288" name="Google Shape;7288;p7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0"/>
              <p:cNvGrpSpPr/>
              <p:nvPr/>
            </p:nvGrpSpPr>
            <p:grpSpPr>
              <a:xfrm>
                <a:off x="4925673" y="3691700"/>
                <a:ext cx="40253" cy="34472"/>
                <a:chOff x="4925673" y="3691700"/>
                <a:chExt cx="40253" cy="34472"/>
              </a:xfrm>
            </p:grpSpPr>
            <p:sp>
              <p:nvSpPr>
                <p:cNvPr id="7291" name="Google Shape;7291;p7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0"/>
              <p:cNvGrpSpPr/>
              <p:nvPr/>
            </p:nvGrpSpPr>
            <p:grpSpPr>
              <a:xfrm>
                <a:off x="4894653" y="3740848"/>
                <a:ext cx="31405" cy="26906"/>
                <a:chOff x="4894653" y="3740848"/>
                <a:chExt cx="31405" cy="26906"/>
              </a:xfrm>
            </p:grpSpPr>
            <p:sp>
              <p:nvSpPr>
                <p:cNvPr id="7294" name="Google Shape;7294;p7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0"/>
              <p:cNvGrpSpPr/>
              <p:nvPr/>
            </p:nvGrpSpPr>
            <p:grpSpPr>
              <a:xfrm>
                <a:off x="4962300" y="3696348"/>
                <a:ext cx="38255" cy="32773"/>
                <a:chOff x="4962300" y="3696348"/>
                <a:chExt cx="38255" cy="32773"/>
              </a:xfrm>
            </p:grpSpPr>
            <p:sp>
              <p:nvSpPr>
                <p:cNvPr id="7297" name="Google Shape;7297;p7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0"/>
              <p:cNvGrpSpPr/>
              <p:nvPr/>
            </p:nvGrpSpPr>
            <p:grpSpPr>
              <a:xfrm>
                <a:off x="4980185" y="3743349"/>
                <a:ext cx="31499" cy="26969"/>
                <a:chOff x="4980185" y="3743349"/>
                <a:chExt cx="31499" cy="26969"/>
              </a:xfrm>
            </p:grpSpPr>
            <p:sp>
              <p:nvSpPr>
                <p:cNvPr id="7300" name="Google Shape;7300;p7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0"/>
              <p:cNvGrpSpPr/>
              <p:nvPr/>
            </p:nvGrpSpPr>
            <p:grpSpPr>
              <a:xfrm>
                <a:off x="5013768" y="3734312"/>
                <a:ext cx="31499" cy="26969"/>
                <a:chOff x="5013768" y="3734312"/>
                <a:chExt cx="31499" cy="26969"/>
              </a:xfrm>
            </p:grpSpPr>
            <p:sp>
              <p:nvSpPr>
                <p:cNvPr id="7303" name="Google Shape;7303;p7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0"/>
              <p:cNvGrpSpPr/>
              <p:nvPr/>
            </p:nvGrpSpPr>
            <p:grpSpPr>
              <a:xfrm>
                <a:off x="5036703" y="3764545"/>
                <a:ext cx="31499" cy="26898"/>
                <a:chOff x="5036703" y="3764545"/>
                <a:chExt cx="31499" cy="26898"/>
              </a:xfrm>
            </p:grpSpPr>
            <p:sp>
              <p:nvSpPr>
                <p:cNvPr id="7306" name="Google Shape;7306;p7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0"/>
              <p:cNvGrpSpPr/>
              <p:nvPr/>
            </p:nvGrpSpPr>
            <p:grpSpPr>
              <a:xfrm>
                <a:off x="4953546" y="3768352"/>
                <a:ext cx="31405" cy="26898"/>
                <a:chOff x="4953546" y="3768352"/>
                <a:chExt cx="31405" cy="26898"/>
              </a:xfrm>
            </p:grpSpPr>
            <p:sp>
              <p:nvSpPr>
                <p:cNvPr id="7309" name="Google Shape;7309;p7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70"/>
              <p:cNvGrpSpPr/>
              <p:nvPr/>
            </p:nvGrpSpPr>
            <p:grpSpPr>
              <a:xfrm>
                <a:off x="4964770" y="3814016"/>
                <a:ext cx="31499" cy="26993"/>
                <a:chOff x="4964770" y="3814016"/>
                <a:chExt cx="31499" cy="26993"/>
              </a:xfrm>
            </p:grpSpPr>
            <p:sp>
              <p:nvSpPr>
                <p:cNvPr id="7312" name="Google Shape;7312;p7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0"/>
              <p:cNvGrpSpPr/>
              <p:nvPr/>
            </p:nvGrpSpPr>
            <p:grpSpPr>
              <a:xfrm>
                <a:off x="4923290" y="3800504"/>
                <a:ext cx="31468" cy="26898"/>
                <a:chOff x="4923290" y="3800504"/>
                <a:chExt cx="31468" cy="26898"/>
              </a:xfrm>
            </p:grpSpPr>
            <p:sp>
              <p:nvSpPr>
                <p:cNvPr id="7315" name="Google Shape;7315;p7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0"/>
              <p:cNvGrpSpPr/>
              <p:nvPr/>
            </p:nvGrpSpPr>
            <p:grpSpPr>
              <a:xfrm>
                <a:off x="5108534" y="3650943"/>
                <a:ext cx="31405" cy="26993"/>
                <a:chOff x="5108534" y="3650943"/>
                <a:chExt cx="31405" cy="26993"/>
              </a:xfrm>
            </p:grpSpPr>
            <p:sp>
              <p:nvSpPr>
                <p:cNvPr id="7318" name="Google Shape;7318;p7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0"/>
              <p:cNvGrpSpPr/>
              <p:nvPr/>
            </p:nvGrpSpPr>
            <p:grpSpPr>
              <a:xfrm>
                <a:off x="5119380" y="3760739"/>
                <a:ext cx="31499" cy="26993"/>
                <a:chOff x="5119380" y="3760739"/>
                <a:chExt cx="31499" cy="26993"/>
              </a:xfrm>
            </p:grpSpPr>
            <p:sp>
              <p:nvSpPr>
                <p:cNvPr id="7321" name="Google Shape;7321;p7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0"/>
              <p:cNvGrpSpPr/>
              <p:nvPr/>
            </p:nvGrpSpPr>
            <p:grpSpPr>
              <a:xfrm>
                <a:off x="5119380" y="3788235"/>
                <a:ext cx="31499" cy="26993"/>
                <a:chOff x="5119380" y="3788235"/>
                <a:chExt cx="31499" cy="26993"/>
              </a:xfrm>
            </p:grpSpPr>
            <p:sp>
              <p:nvSpPr>
                <p:cNvPr id="7324" name="Google Shape;7324;p7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0"/>
              <p:cNvGrpSpPr/>
              <p:nvPr/>
            </p:nvGrpSpPr>
            <p:grpSpPr>
              <a:xfrm>
                <a:off x="5158005" y="3875284"/>
                <a:ext cx="31405" cy="27001"/>
                <a:chOff x="5158005" y="3875284"/>
                <a:chExt cx="31405" cy="27001"/>
              </a:xfrm>
            </p:grpSpPr>
            <p:sp>
              <p:nvSpPr>
                <p:cNvPr id="7327" name="Google Shape;7327;p7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0"/>
              <p:cNvGrpSpPr/>
              <p:nvPr/>
            </p:nvGrpSpPr>
            <p:grpSpPr>
              <a:xfrm>
                <a:off x="5233163" y="3764545"/>
                <a:ext cx="31499" cy="26898"/>
                <a:chOff x="5233163" y="3764545"/>
                <a:chExt cx="31499" cy="26898"/>
              </a:xfrm>
            </p:grpSpPr>
            <p:sp>
              <p:nvSpPr>
                <p:cNvPr id="7330" name="Google Shape;7330;p7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0"/>
              <p:cNvGrpSpPr/>
              <p:nvPr/>
            </p:nvGrpSpPr>
            <p:grpSpPr>
              <a:xfrm>
                <a:off x="5276168" y="3805545"/>
                <a:ext cx="31499" cy="26906"/>
                <a:chOff x="5276168" y="3805545"/>
                <a:chExt cx="31499" cy="26906"/>
              </a:xfrm>
            </p:grpSpPr>
            <p:sp>
              <p:nvSpPr>
                <p:cNvPr id="7333" name="Google Shape;7333;p7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70"/>
              <p:cNvGrpSpPr/>
              <p:nvPr/>
            </p:nvGrpSpPr>
            <p:grpSpPr>
              <a:xfrm>
                <a:off x="5294053" y="3851933"/>
                <a:ext cx="31405" cy="26945"/>
                <a:chOff x="5294053" y="3851933"/>
                <a:chExt cx="31405" cy="26945"/>
              </a:xfrm>
            </p:grpSpPr>
            <p:sp>
              <p:nvSpPr>
                <p:cNvPr id="7336" name="Google Shape;7336;p7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0"/>
              <p:cNvGrpSpPr/>
              <p:nvPr/>
            </p:nvGrpSpPr>
            <p:grpSpPr>
              <a:xfrm>
                <a:off x="5341723" y="3851902"/>
                <a:ext cx="31405" cy="26977"/>
                <a:chOff x="5341723" y="3851902"/>
                <a:chExt cx="31405" cy="26977"/>
              </a:xfrm>
            </p:grpSpPr>
            <p:sp>
              <p:nvSpPr>
                <p:cNvPr id="7339" name="Google Shape;7339;p7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70"/>
              <p:cNvGrpSpPr/>
              <p:nvPr/>
            </p:nvGrpSpPr>
            <p:grpSpPr>
              <a:xfrm>
                <a:off x="5054871" y="3507855"/>
                <a:ext cx="31405" cy="26993"/>
                <a:chOff x="5054871" y="3507855"/>
                <a:chExt cx="31405" cy="26993"/>
              </a:xfrm>
            </p:grpSpPr>
            <p:sp>
              <p:nvSpPr>
                <p:cNvPr id="7342" name="Google Shape;7342;p7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0"/>
              <p:cNvGrpSpPr/>
              <p:nvPr/>
            </p:nvGrpSpPr>
            <p:grpSpPr>
              <a:xfrm>
                <a:off x="4876579" y="3675325"/>
                <a:ext cx="31405" cy="26969"/>
                <a:chOff x="4876579" y="3675325"/>
                <a:chExt cx="31405" cy="26969"/>
              </a:xfrm>
            </p:grpSpPr>
            <p:sp>
              <p:nvSpPr>
                <p:cNvPr id="7345" name="Google Shape;7345;p7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0"/>
              <p:cNvGrpSpPr/>
              <p:nvPr/>
            </p:nvGrpSpPr>
            <p:grpSpPr>
              <a:xfrm>
                <a:off x="4842233" y="3688333"/>
                <a:ext cx="31405" cy="26993"/>
                <a:chOff x="4842233" y="3688333"/>
                <a:chExt cx="31405" cy="26993"/>
              </a:xfrm>
            </p:grpSpPr>
            <p:sp>
              <p:nvSpPr>
                <p:cNvPr id="7348" name="Google Shape;7348;p7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70"/>
              <p:cNvGrpSpPr/>
              <p:nvPr/>
            </p:nvGrpSpPr>
            <p:grpSpPr>
              <a:xfrm>
                <a:off x="5187876" y="3608032"/>
                <a:ext cx="31405" cy="27001"/>
                <a:chOff x="5187876" y="3608032"/>
                <a:chExt cx="31405" cy="27001"/>
              </a:xfrm>
            </p:grpSpPr>
            <p:sp>
              <p:nvSpPr>
                <p:cNvPr id="7351" name="Google Shape;7351;p7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3" name="Google Shape;7353;p7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70"/>
              <p:cNvGrpSpPr/>
              <p:nvPr/>
            </p:nvGrpSpPr>
            <p:grpSpPr>
              <a:xfrm>
                <a:off x="5269224" y="3304167"/>
                <a:ext cx="40253" cy="34402"/>
                <a:chOff x="5269224" y="3304167"/>
                <a:chExt cx="40253" cy="34402"/>
              </a:xfrm>
            </p:grpSpPr>
            <p:sp>
              <p:nvSpPr>
                <p:cNvPr id="7356" name="Google Shape;7356;p7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0"/>
              <p:cNvGrpSpPr/>
              <p:nvPr/>
            </p:nvGrpSpPr>
            <p:grpSpPr>
              <a:xfrm>
                <a:off x="5327354" y="3476615"/>
                <a:ext cx="49864" cy="42723"/>
                <a:chOff x="5327354" y="3476615"/>
                <a:chExt cx="49864" cy="42723"/>
              </a:xfrm>
            </p:grpSpPr>
            <p:sp>
              <p:nvSpPr>
                <p:cNvPr id="7359" name="Google Shape;7359;p7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7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3" name="Google Shape;7363;p70"/>
              <p:cNvGrpSpPr/>
              <p:nvPr/>
            </p:nvGrpSpPr>
            <p:grpSpPr>
              <a:xfrm>
                <a:off x="5341723" y="3775957"/>
                <a:ext cx="31405" cy="26898"/>
                <a:chOff x="5341723" y="3775957"/>
                <a:chExt cx="31405" cy="26898"/>
              </a:xfrm>
            </p:grpSpPr>
            <p:sp>
              <p:nvSpPr>
                <p:cNvPr id="7364" name="Google Shape;7364;p7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0"/>
              <p:cNvGrpSpPr/>
              <p:nvPr/>
            </p:nvGrpSpPr>
            <p:grpSpPr>
              <a:xfrm>
                <a:off x="5439053" y="3699274"/>
                <a:ext cx="31405" cy="26898"/>
                <a:chOff x="5439053" y="3699274"/>
                <a:chExt cx="31405" cy="26898"/>
              </a:xfrm>
            </p:grpSpPr>
            <p:sp>
              <p:nvSpPr>
                <p:cNvPr id="7367" name="Google Shape;7367;p7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0"/>
              <p:cNvGrpSpPr/>
              <p:nvPr/>
            </p:nvGrpSpPr>
            <p:grpSpPr>
              <a:xfrm>
                <a:off x="5412414" y="3622307"/>
                <a:ext cx="31499" cy="26993"/>
                <a:chOff x="5412414" y="3622307"/>
                <a:chExt cx="31499" cy="26993"/>
              </a:xfrm>
            </p:grpSpPr>
            <p:sp>
              <p:nvSpPr>
                <p:cNvPr id="7370" name="Google Shape;7370;p7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0"/>
              <p:cNvGrpSpPr/>
              <p:nvPr/>
            </p:nvGrpSpPr>
            <p:grpSpPr>
              <a:xfrm>
                <a:off x="5476254" y="3473949"/>
                <a:ext cx="26835" cy="26930"/>
                <a:chOff x="5476254" y="3473949"/>
                <a:chExt cx="26835" cy="26930"/>
              </a:xfrm>
            </p:grpSpPr>
            <p:sp>
              <p:nvSpPr>
                <p:cNvPr id="7373" name="Google Shape;7373;p7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0"/>
              <p:cNvGrpSpPr/>
              <p:nvPr/>
            </p:nvGrpSpPr>
            <p:grpSpPr>
              <a:xfrm>
                <a:off x="5564547" y="3481594"/>
                <a:ext cx="31397" cy="26898"/>
                <a:chOff x="5564547" y="3481594"/>
                <a:chExt cx="31397" cy="26898"/>
              </a:xfrm>
            </p:grpSpPr>
            <p:sp>
              <p:nvSpPr>
                <p:cNvPr id="7376" name="Google Shape;7376;p7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0"/>
              <p:cNvGrpSpPr/>
              <p:nvPr/>
            </p:nvGrpSpPr>
            <p:grpSpPr>
              <a:xfrm>
                <a:off x="5534101" y="3470174"/>
                <a:ext cx="31397" cy="26906"/>
                <a:chOff x="5534101" y="3470174"/>
                <a:chExt cx="31397" cy="26906"/>
              </a:xfrm>
            </p:grpSpPr>
            <p:sp>
              <p:nvSpPr>
                <p:cNvPr id="7379" name="Google Shape;7379;p7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0"/>
              <p:cNvGrpSpPr/>
              <p:nvPr/>
            </p:nvGrpSpPr>
            <p:grpSpPr>
              <a:xfrm>
                <a:off x="5610879" y="3314486"/>
                <a:ext cx="31499" cy="26938"/>
                <a:chOff x="5610879" y="3314486"/>
                <a:chExt cx="31499" cy="26938"/>
              </a:xfrm>
            </p:grpSpPr>
            <p:sp>
              <p:nvSpPr>
                <p:cNvPr id="7382" name="Google Shape;7382;p7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0"/>
              <p:cNvGrpSpPr/>
              <p:nvPr/>
            </p:nvGrpSpPr>
            <p:grpSpPr>
              <a:xfrm>
                <a:off x="4834525" y="3501382"/>
                <a:ext cx="31499" cy="26898"/>
                <a:chOff x="4834525" y="3501382"/>
                <a:chExt cx="31499" cy="26898"/>
              </a:xfrm>
            </p:grpSpPr>
            <p:sp>
              <p:nvSpPr>
                <p:cNvPr id="7385" name="Google Shape;7385;p7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0"/>
              <p:cNvGrpSpPr/>
              <p:nvPr/>
            </p:nvGrpSpPr>
            <p:grpSpPr>
              <a:xfrm>
                <a:off x="4898460" y="3580158"/>
                <a:ext cx="31405" cy="26898"/>
                <a:chOff x="4898460" y="3580158"/>
                <a:chExt cx="31405" cy="26898"/>
              </a:xfrm>
            </p:grpSpPr>
            <p:sp>
              <p:nvSpPr>
                <p:cNvPr id="7388" name="Google Shape;7388;p7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0"/>
              <p:cNvGrpSpPr/>
              <p:nvPr/>
            </p:nvGrpSpPr>
            <p:grpSpPr>
              <a:xfrm>
                <a:off x="4882667" y="3608032"/>
                <a:ext cx="31499" cy="27001"/>
                <a:chOff x="4882667" y="3608032"/>
                <a:chExt cx="31499" cy="27001"/>
              </a:xfrm>
            </p:grpSpPr>
            <p:sp>
              <p:nvSpPr>
                <p:cNvPr id="7391" name="Google Shape;7391;p7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0"/>
              <p:cNvGrpSpPr/>
              <p:nvPr/>
            </p:nvGrpSpPr>
            <p:grpSpPr>
              <a:xfrm>
                <a:off x="4843373" y="3631407"/>
                <a:ext cx="16273" cy="16186"/>
                <a:chOff x="4843373" y="3631407"/>
                <a:chExt cx="16273" cy="16186"/>
              </a:xfrm>
            </p:grpSpPr>
            <p:sp>
              <p:nvSpPr>
                <p:cNvPr id="7394" name="Google Shape;7394;p7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70"/>
              <p:cNvGrpSpPr/>
              <p:nvPr/>
            </p:nvGrpSpPr>
            <p:grpSpPr>
              <a:xfrm>
                <a:off x="4727773" y="3591578"/>
                <a:ext cx="31499" cy="26898"/>
                <a:chOff x="4727773" y="3591578"/>
                <a:chExt cx="31499" cy="26898"/>
              </a:xfrm>
            </p:grpSpPr>
            <p:sp>
              <p:nvSpPr>
                <p:cNvPr id="7397" name="Google Shape;7397;p7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9" name="Google Shape;7399;p7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1" name="Google Shape;7401;p70"/>
              <p:cNvGrpSpPr/>
              <p:nvPr/>
            </p:nvGrpSpPr>
            <p:grpSpPr>
              <a:xfrm>
                <a:off x="4609421" y="3577398"/>
                <a:ext cx="31499" cy="27001"/>
                <a:chOff x="4609421" y="3577398"/>
                <a:chExt cx="31499" cy="27001"/>
              </a:xfrm>
            </p:grpSpPr>
            <p:sp>
              <p:nvSpPr>
                <p:cNvPr id="7402" name="Google Shape;7402;p7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0"/>
              <p:cNvGrpSpPr/>
              <p:nvPr/>
            </p:nvGrpSpPr>
            <p:grpSpPr>
              <a:xfrm>
                <a:off x="4649289" y="3577398"/>
                <a:ext cx="31499" cy="27001"/>
                <a:chOff x="4649289" y="3577398"/>
                <a:chExt cx="31499" cy="27001"/>
              </a:xfrm>
            </p:grpSpPr>
            <p:sp>
              <p:nvSpPr>
                <p:cNvPr id="7405" name="Google Shape;7405;p7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0"/>
              <p:cNvGrpSpPr/>
              <p:nvPr/>
            </p:nvGrpSpPr>
            <p:grpSpPr>
              <a:xfrm>
                <a:off x="4605614" y="3639523"/>
                <a:ext cx="31499" cy="26906"/>
                <a:chOff x="4605614" y="3639523"/>
                <a:chExt cx="31499" cy="26906"/>
              </a:xfrm>
            </p:grpSpPr>
            <p:sp>
              <p:nvSpPr>
                <p:cNvPr id="7408" name="Google Shape;7408;p7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0"/>
              <p:cNvGrpSpPr/>
              <p:nvPr/>
            </p:nvGrpSpPr>
            <p:grpSpPr>
              <a:xfrm>
                <a:off x="4785149" y="3618846"/>
                <a:ext cx="26930" cy="26843"/>
                <a:chOff x="4785149" y="3618846"/>
                <a:chExt cx="26930" cy="26843"/>
              </a:xfrm>
            </p:grpSpPr>
            <p:sp>
              <p:nvSpPr>
                <p:cNvPr id="7411" name="Google Shape;7411;p7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0"/>
              <p:cNvGrpSpPr/>
              <p:nvPr/>
            </p:nvGrpSpPr>
            <p:grpSpPr>
              <a:xfrm>
                <a:off x="4810167" y="3601567"/>
                <a:ext cx="31405" cy="26898"/>
                <a:chOff x="4810167" y="3601567"/>
                <a:chExt cx="31405" cy="26898"/>
              </a:xfrm>
            </p:grpSpPr>
            <p:sp>
              <p:nvSpPr>
                <p:cNvPr id="7414" name="Google Shape;7414;p7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0"/>
              <p:cNvGrpSpPr/>
              <p:nvPr/>
            </p:nvGrpSpPr>
            <p:grpSpPr>
              <a:xfrm>
                <a:off x="4831002" y="3373230"/>
                <a:ext cx="31405" cy="26898"/>
                <a:chOff x="4831002" y="3373230"/>
                <a:chExt cx="31405" cy="26898"/>
              </a:xfrm>
            </p:grpSpPr>
            <p:sp>
              <p:nvSpPr>
                <p:cNvPr id="7417" name="Google Shape;7417;p7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0"/>
              <p:cNvGrpSpPr/>
              <p:nvPr/>
            </p:nvGrpSpPr>
            <p:grpSpPr>
              <a:xfrm>
                <a:off x="4719311" y="3355054"/>
                <a:ext cx="31499" cy="27001"/>
                <a:chOff x="4719311" y="3355054"/>
                <a:chExt cx="31499" cy="27001"/>
              </a:xfrm>
            </p:grpSpPr>
            <p:sp>
              <p:nvSpPr>
                <p:cNvPr id="7420" name="Google Shape;7420;p7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0"/>
              <p:cNvGrpSpPr/>
              <p:nvPr/>
            </p:nvGrpSpPr>
            <p:grpSpPr>
              <a:xfrm>
                <a:off x="4798755" y="3450260"/>
                <a:ext cx="26930" cy="26930"/>
                <a:chOff x="4798755" y="3450260"/>
                <a:chExt cx="26930" cy="26930"/>
              </a:xfrm>
            </p:grpSpPr>
            <p:sp>
              <p:nvSpPr>
                <p:cNvPr id="7423" name="Google Shape;7423;p7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0"/>
              <p:cNvGrpSpPr/>
              <p:nvPr/>
            </p:nvGrpSpPr>
            <p:grpSpPr>
              <a:xfrm>
                <a:off x="4645576" y="3467555"/>
                <a:ext cx="31405" cy="26953"/>
                <a:chOff x="4645576" y="3467555"/>
                <a:chExt cx="31405" cy="26953"/>
              </a:xfrm>
            </p:grpSpPr>
            <p:sp>
              <p:nvSpPr>
                <p:cNvPr id="7426" name="Google Shape;7426;p7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0"/>
              <p:cNvGrpSpPr/>
              <p:nvPr/>
            </p:nvGrpSpPr>
            <p:grpSpPr>
              <a:xfrm>
                <a:off x="4687631" y="3583965"/>
                <a:ext cx="31499" cy="26898"/>
                <a:chOff x="4687631" y="3583965"/>
                <a:chExt cx="31499" cy="26898"/>
              </a:xfrm>
            </p:grpSpPr>
            <p:sp>
              <p:nvSpPr>
                <p:cNvPr id="7429" name="Google Shape;7429;p7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70"/>
              <p:cNvGrpSpPr/>
              <p:nvPr/>
            </p:nvGrpSpPr>
            <p:grpSpPr>
              <a:xfrm>
                <a:off x="4719311" y="3471314"/>
                <a:ext cx="31499" cy="27001"/>
                <a:chOff x="4719311" y="3471314"/>
                <a:chExt cx="31499" cy="27001"/>
              </a:xfrm>
            </p:grpSpPr>
            <p:sp>
              <p:nvSpPr>
                <p:cNvPr id="7432" name="Google Shape;7432;p7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0"/>
              <p:cNvGrpSpPr/>
              <p:nvPr/>
            </p:nvGrpSpPr>
            <p:grpSpPr>
              <a:xfrm>
                <a:off x="4719311" y="3434404"/>
                <a:ext cx="31499" cy="26898"/>
                <a:chOff x="4719311" y="3434404"/>
                <a:chExt cx="31499" cy="26898"/>
              </a:xfrm>
            </p:grpSpPr>
            <p:sp>
              <p:nvSpPr>
                <p:cNvPr id="7435" name="Google Shape;7435;p7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0"/>
              <p:cNvGrpSpPr/>
              <p:nvPr/>
            </p:nvGrpSpPr>
            <p:grpSpPr>
              <a:xfrm>
                <a:off x="4768876" y="3401772"/>
                <a:ext cx="31499" cy="26898"/>
                <a:chOff x="4768876" y="3401772"/>
                <a:chExt cx="31499" cy="26898"/>
              </a:xfrm>
            </p:grpSpPr>
            <p:sp>
              <p:nvSpPr>
                <p:cNvPr id="7438" name="Google Shape;7438;p7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70"/>
              <p:cNvGrpSpPr/>
              <p:nvPr/>
            </p:nvGrpSpPr>
            <p:grpSpPr>
              <a:xfrm>
                <a:off x="4762214" y="3471377"/>
                <a:ext cx="26938" cy="26938"/>
                <a:chOff x="4762214" y="3471377"/>
                <a:chExt cx="26938" cy="26938"/>
              </a:xfrm>
            </p:grpSpPr>
            <p:sp>
              <p:nvSpPr>
                <p:cNvPr id="7441" name="Google Shape;7441;p7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70"/>
              <p:cNvGrpSpPr/>
              <p:nvPr/>
            </p:nvGrpSpPr>
            <p:grpSpPr>
              <a:xfrm>
                <a:off x="4790473" y="3344782"/>
                <a:ext cx="31405" cy="26898"/>
                <a:chOff x="4790473" y="3344782"/>
                <a:chExt cx="31405" cy="26898"/>
              </a:xfrm>
            </p:grpSpPr>
            <p:sp>
              <p:nvSpPr>
                <p:cNvPr id="7444" name="Google Shape;7444;p7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0"/>
              <p:cNvGrpSpPr/>
              <p:nvPr/>
            </p:nvGrpSpPr>
            <p:grpSpPr>
              <a:xfrm>
                <a:off x="4823774" y="3950733"/>
                <a:ext cx="37398" cy="32034"/>
                <a:chOff x="4823774" y="3950733"/>
                <a:chExt cx="37398" cy="32034"/>
              </a:xfrm>
            </p:grpSpPr>
            <p:sp>
              <p:nvSpPr>
                <p:cNvPr id="7447" name="Google Shape;7447;p7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0"/>
              <p:cNvGrpSpPr/>
              <p:nvPr/>
            </p:nvGrpSpPr>
            <p:grpSpPr>
              <a:xfrm>
                <a:off x="4823396" y="4110566"/>
                <a:ext cx="31405" cy="26906"/>
                <a:chOff x="4823396" y="4110566"/>
                <a:chExt cx="31405" cy="26906"/>
              </a:xfrm>
            </p:grpSpPr>
            <p:sp>
              <p:nvSpPr>
                <p:cNvPr id="7450" name="Google Shape;7450;p7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0"/>
              <p:cNvGrpSpPr/>
              <p:nvPr/>
            </p:nvGrpSpPr>
            <p:grpSpPr>
              <a:xfrm>
                <a:off x="4838332" y="3821150"/>
                <a:ext cx="31499" cy="26898"/>
                <a:chOff x="4838332" y="3821150"/>
                <a:chExt cx="31499" cy="26898"/>
              </a:xfrm>
            </p:grpSpPr>
            <p:sp>
              <p:nvSpPr>
                <p:cNvPr id="7453" name="Google Shape;7453;p7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0"/>
              <p:cNvGrpSpPr/>
              <p:nvPr/>
            </p:nvGrpSpPr>
            <p:grpSpPr>
              <a:xfrm>
                <a:off x="4661275" y="3815007"/>
                <a:ext cx="36824" cy="31523"/>
                <a:chOff x="4661275" y="3815007"/>
                <a:chExt cx="36824" cy="31523"/>
              </a:xfrm>
            </p:grpSpPr>
            <p:sp>
              <p:nvSpPr>
                <p:cNvPr id="7456" name="Google Shape;7456;p7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0"/>
              <p:cNvGrpSpPr/>
              <p:nvPr/>
            </p:nvGrpSpPr>
            <p:grpSpPr>
              <a:xfrm>
                <a:off x="4558998" y="3851037"/>
                <a:ext cx="33591" cy="28699"/>
                <a:chOff x="4558998" y="3851037"/>
                <a:chExt cx="33591" cy="28699"/>
              </a:xfrm>
            </p:grpSpPr>
            <p:sp>
              <p:nvSpPr>
                <p:cNvPr id="7459" name="Google Shape;7459;p7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0"/>
              <p:cNvGrpSpPr/>
              <p:nvPr/>
            </p:nvGrpSpPr>
            <p:grpSpPr>
              <a:xfrm>
                <a:off x="4696762" y="3638587"/>
                <a:ext cx="33591" cy="28794"/>
                <a:chOff x="4696762" y="3638587"/>
                <a:chExt cx="33591" cy="28794"/>
              </a:xfrm>
            </p:grpSpPr>
            <p:sp>
              <p:nvSpPr>
                <p:cNvPr id="7462" name="Google Shape;7462;p7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0"/>
              <p:cNvGrpSpPr/>
              <p:nvPr/>
            </p:nvGrpSpPr>
            <p:grpSpPr>
              <a:xfrm>
                <a:off x="4929479" y="3939140"/>
                <a:ext cx="33497" cy="28692"/>
                <a:chOff x="4929479" y="3939140"/>
                <a:chExt cx="33497" cy="28692"/>
              </a:xfrm>
            </p:grpSpPr>
            <p:sp>
              <p:nvSpPr>
                <p:cNvPr id="7465" name="Google Shape;7465;p7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70"/>
              <p:cNvGrpSpPr/>
              <p:nvPr/>
            </p:nvGrpSpPr>
            <p:grpSpPr>
              <a:xfrm>
                <a:off x="4907119" y="3986039"/>
                <a:ext cx="33497" cy="28699"/>
                <a:chOff x="4907119" y="3986039"/>
                <a:chExt cx="33497" cy="28699"/>
              </a:xfrm>
            </p:grpSpPr>
            <p:sp>
              <p:nvSpPr>
                <p:cNvPr id="7468" name="Google Shape;7468;p7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0"/>
              <p:cNvGrpSpPr/>
              <p:nvPr/>
            </p:nvGrpSpPr>
            <p:grpSpPr>
              <a:xfrm>
                <a:off x="4911783" y="4048102"/>
                <a:ext cx="33591" cy="28762"/>
                <a:chOff x="4911783" y="4048102"/>
                <a:chExt cx="33591" cy="28762"/>
              </a:xfrm>
            </p:grpSpPr>
            <p:sp>
              <p:nvSpPr>
                <p:cNvPr id="7471" name="Google Shape;7471;p7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3" name="Google Shape;7473;p7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5" name="Google Shape;7475;p70"/>
              <p:cNvGrpSpPr/>
              <p:nvPr/>
            </p:nvGrpSpPr>
            <p:grpSpPr>
              <a:xfrm>
                <a:off x="4762623" y="3837847"/>
                <a:ext cx="42416" cy="36273"/>
                <a:chOff x="4762623" y="3837847"/>
                <a:chExt cx="42416" cy="36273"/>
              </a:xfrm>
            </p:grpSpPr>
            <p:sp>
              <p:nvSpPr>
                <p:cNvPr id="7476" name="Google Shape;7476;p7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0"/>
              <p:cNvGrpSpPr/>
              <p:nvPr/>
            </p:nvGrpSpPr>
            <p:grpSpPr>
              <a:xfrm>
                <a:off x="4746044" y="4104966"/>
                <a:ext cx="33497" cy="28699"/>
                <a:chOff x="4746044" y="4104966"/>
                <a:chExt cx="33497" cy="28699"/>
              </a:xfrm>
            </p:grpSpPr>
            <p:sp>
              <p:nvSpPr>
                <p:cNvPr id="7479" name="Google Shape;7479;p7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0"/>
              <p:cNvGrpSpPr/>
              <p:nvPr/>
            </p:nvGrpSpPr>
            <p:grpSpPr>
              <a:xfrm>
                <a:off x="4859646" y="4162554"/>
                <a:ext cx="33591" cy="28762"/>
                <a:chOff x="4859646" y="4162554"/>
                <a:chExt cx="33591" cy="28762"/>
              </a:xfrm>
            </p:grpSpPr>
            <p:sp>
              <p:nvSpPr>
                <p:cNvPr id="7482" name="Google Shape;7482;p7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4" name="Google Shape;7484;p70"/>
            <p:cNvGrpSpPr/>
            <p:nvPr/>
          </p:nvGrpSpPr>
          <p:grpSpPr>
            <a:xfrm>
              <a:off x="3597785" y="3274438"/>
              <a:ext cx="855610" cy="1122100"/>
              <a:chOff x="3597785" y="3274438"/>
              <a:chExt cx="855610" cy="1122100"/>
            </a:xfrm>
          </p:grpSpPr>
          <p:grpSp>
            <p:nvGrpSpPr>
              <p:cNvPr id="7485" name="Google Shape;7485;p70"/>
              <p:cNvGrpSpPr/>
              <p:nvPr/>
            </p:nvGrpSpPr>
            <p:grpSpPr>
              <a:xfrm>
                <a:off x="3617857" y="3284717"/>
                <a:ext cx="826785" cy="1099165"/>
                <a:chOff x="3617857" y="3284717"/>
                <a:chExt cx="826785" cy="1099165"/>
              </a:xfrm>
            </p:grpSpPr>
            <p:sp>
              <p:nvSpPr>
                <p:cNvPr id="7486" name="Google Shape;7486;p7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0"/>
              <p:cNvGrpSpPr/>
              <p:nvPr/>
            </p:nvGrpSpPr>
            <p:grpSpPr>
              <a:xfrm>
                <a:off x="4180904" y="4251758"/>
                <a:ext cx="37783" cy="32420"/>
                <a:chOff x="4180904" y="4251758"/>
                <a:chExt cx="37783" cy="32420"/>
              </a:xfrm>
            </p:grpSpPr>
            <p:sp>
              <p:nvSpPr>
                <p:cNvPr id="7543" name="Google Shape;7543;p7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0"/>
              <p:cNvGrpSpPr/>
              <p:nvPr/>
            </p:nvGrpSpPr>
            <p:grpSpPr>
              <a:xfrm>
                <a:off x="4201644" y="4081324"/>
                <a:ext cx="37783" cy="32364"/>
                <a:chOff x="4201644" y="4081324"/>
                <a:chExt cx="37783" cy="32364"/>
              </a:xfrm>
            </p:grpSpPr>
            <p:sp>
              <p:nvSpPr>
                <p:cNvPr id="7546" name="Google Shape;7546;p7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0"/>
              <p:cNvGrpSpPr/>
              <p:nvPr/>
            </p:nvGrpSpPr>
            <p:grpSpPr>
              <a:xfrm>
                <a:off x="4284416" y="3887428"/>
                <a:ext cx="37783" cy="32451"/>
                <a:chOff x="4284416" y="3887428"/>
                <a:chExt cx="37783" cy="32451"/>
              </a:xfrm>
            </p:grpSpPr>
            <p:sp>
              <p:nvSpPr>
                <p:cNvPr id="7549" name="Google Shape;7549;p7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0"/>
              <p:cNvGrpSpPr/>
              <p:nvPr/>
            </p:nvGrpSpPr>
            <p:grpSpPr>
              <a:xfrm>
                <a:off x="4223721" y="3860404"/>
                <a:ext cx="37870" cy="32364"/>
                <a:chOff x="4223721" y="3860404"/>
                <a:chExt cx="37870" cy="32364"/>
              </a:xfrm>
            </p:grpSpPr>
            <p:sp>
              <p:nvSpPr>
                <p:cNvPr id="7552" name="Google Shape;7552;p7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0"/>
              <p:cNvGrpSpPr/>
              <p:nvPr/>
            </p:nvGrpSpPr>
            <p:grpSpPr>
              <a:xfrm>
                <a:off x="4104889" y="3699242"/>
                <a:ext cx="37776" cy="32357"/>
                <a:chOff x="4104889" y="3699242"/>
                <a:chExt cx="37776" cy="32357"/>
              </a:xfrm>
            </p:grpSpPr>
            <p:sp>
              <p:nvSpPr>
                <p:cNvPr id="7555" name="Google Shape;7555;p7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70"/>
              <p:cNvGrpSpPr/>
              <p:nvPr/>
            </p:nvGrpSpPr>
            <p:grpSpPr>
              <a:xfrm>
                <a:off x="4143608" y="3475121"/>
                <a:ext cx="37878" cy="32420"/>
                <a:chOff x="4143608" y="3475121"/>
                <a:chExt cx="37878" cy="32420"/>
              </a:xfrm>
            </p:grpSpPr>
            <p:sp>
              <p:nvSpPr>
                <p:cNvPr id="7558" name="Google Shape;7558;p7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70"/>
              <p:cNvGrpSpPr/>
              <p:nvPr/>
            </p:nvGrpSpPr>
            <p:grpSpPr>
              <a:xfrm>
                <a:off x="4217248" y="3570893"/>
                <a:ext cx="37776" cy="32364"/>
                <a:chOff x="4217248" y="3570893"/>
                <a:chExt cx="37776" cy="32364"/>
              </a:xfrm>
            </p:grpSpPr>
            <p:sp>
              <p:nvSpPr>
                <p:cNvPr id="7561" name="Google Shape;7561;p7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0"/>
              <p:cNvGrpSpPr/>
              <p:nvPr/>
            </p:nvGrpSpPr>
            <p:grpSpPr>
              <a:xfrm>
                <a:off x="4255307" y="3431612"/>
                <a:ext cx="37776" cy="32451"/>
                <a:chOff x="4255307" y="3431612"/>
                <a:chExt cx="37776" cy="32451"/>
              </a:xfrm>
            </p:grpSpPr>
            <p:sp>
              <p:nvSpPr>
                <p:cNvPr id="7564" name="Google Shape;7564;p7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70"/>
              <p:cNvGrpSpPr/>
              <p:nvPr/>
            </p:nvGrpSpPr>
            <p:grpSpPr>
              <a:xfrm>
                <a:off x="3853052" y="3577398"/>
                <a:ext cx="37776" cy="32420"/>
                <a:chOff x="3853052" y="3577398"/>
                <a:chExt cx="37776" cy="32420"/>
              </a:xfrm>
            </p:grpSpPr>
            <p:sp>
              <p:nvSpPr>
                <p:cNvPr id="7567" name="Google Shape;7567;p7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0"/>
              <p:cNvGrpSpPr/>
              <p:nvPr/>
            </p:nvGrpSpPr>
            <p:grpSpPr>
              <a:xfrm>
                <a:off x="4039908" y="3412107"/>
                <a:ext cx="37776" cy="32357"/>
                <a:chOff x="4039908" y="3412107"/>
                <a:chExt cx="37776" cy="32357"/>
              </a:xfrm>
            </p:grpSpPr>
            <p:sp>
              <p:nvSpPr>
                <p:cNvPr id="7570" name="Google Shape;7570;p7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0"/>
              <p:cNvGrpSpPr/>
              <p:nvPr/>
            </p:nvGrpSpPr>
            <p:grpSpPr>
              <a:xfrm>
                <a:off x="4017360" y="3342061"/>
                <a:ext cx="37870" cy="32380"/>
                <a:chOff x="4017360" y="3342061"/>
                <a:chExt cx="37870" cy="32380"/>
              </a:xfrm>
            </p:grpSpPr>
            <p:sp>
              <p:nvSpPr>
                <p:cNvPr id="7573" name="Google Shape;7573;p7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5" name="Google Shape;7575;p7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7" name="Google Shape;7577;p70"/>
              <p:cNvGrpSpPr/>
              <p:nvPr/>
            </p:nvGrpSpPr>
            <p:grpSpPr>
              <a:xfrm>
                <a:off x="3750870" y="3418650"/>
                <a:ext cx="37776" cy="32380"/>
                <a:chOff x="3750870" y="3418650"/>
                <a:chExt cx="37776" cy="32380"/>
              </a:xfrm>
            </p:grpSpPr>
            <p:sp>
              <p:nvSpPr>
                <p:cNvPr id="7578" name="Google Shape;7578;p7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0"/>
              <p:cNvGrpSpPr/>
              <p:nvPr/>
            </p:nvGrpSpPr>
            <p:grpSpPr>
              <a:xfrm>
                <a:off x="3632509" y="3274438"/>
                <a:ext cx="37783" cy="32357"/>
                <a:chOff x="3632509" y="3274438"/>
                <a:chExt cx="37783" cy="32357"/>
              </a:xfrm>
            </p:grpSpPr>
            <p:sp>
              <p:nvSpPr>
                <p:cNvPr id="7581" name="Google Shape;7581;p7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0"/>
              <p:cNvGrpSpPr/>
              <p:nvPr/>
            </p:nvGrpSpPr>
            <p:grpSpPr>
              <a:xfrm>
                <a:off x="3906424" y="3297561"/>
                <a:ext cx="37776" cy="32451"/>
                <a:chOff x="3906424" y="3297561"/>
                <a:chExt cx="37776" cy="32451"/>
              </a:xfrm>
            </p:grpSpPr>
            <p:sp>
              <p:nvSpPr>
                <p:cNvPr id="7584" name="Google Shape;7584;p7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0"/>
              <p:cNvGrpSpPr/>
              <p:nvPr/>
            </p:nvGrpSpPr>
            <p:grpSpPr>
              <a:xfrm>
                <a:off x="3866084" y="3412107"/>
                <a:ext cx="37776" cy="32357"/>
                <a:chOff x="3866084" y="3412107"/>
                <a:chExt cx="37776" cy="32357"/>
              </a:xfrm>
            </p:grpSpPr>
            <p:sp>
              <p:nvSpPr>
                <p:cNvPr id="7587" name="Google Shape;7587;p7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0"/>
              <p:cNvGrpSpPr/>
              <p:nvPr/>
            </p:nvGrpSpPr>
            <p:grpSpPr>
              <a:xfrm>
                <a:off x="4023919" y="3766409"/>
                <a:ext cx="37783" cy="32357"/>
                <a:chOff x="4023919" y="3766409"/>
                <a:chExt cx="37783" cy="32357"/>
              </a:xfrm>
            </p:grpSpPr>
            <p:sp>
              <p:nvSpPr>
                <p:cNvPr id="7590" name="Google Shape;7590;p7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0"/>
              <p:cNvGrpSpPr/>
              <p:nvPr/>
            </p:nvGrpSpPr>
            <p:grpSpPr>
              <a:xfrm>
                <a:off x="3973882" y="3779449"/>
                <a:ext cx="37776" cy="32357"/>
                <a:chOff x="3973882" y="3779449"/>
                <a:chExt cx="37776" cy="32357"/>
              </a:xfrm>
            </p:grpSpPr>
            <p:sp>
              <p:nvSpPr>
                <p:cNvPr id="7593" name="Google Shape;7593;p7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0"/>
              <p:cNvGrpSpPr/>
              <p:nvPr/>
            </p:nvGrpSpPr>
            <p:grpSpPr>
              <a:xfrm>
                <a:off x="4073398" y="3838028"/>
                <a:ext cx="37776" cy="32380"/>
                <a:chOff x="4073398" y="3838028"/>
                <a:chExt cx="37776" cy="32380"/>
              </a:xfrm>
            </p:grpSpPr>
            <p:sp>
              <p:nvSpPr>
                <p:cNvPr id="7596" name="Google Shape;7596;p7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0"/>
              <p:cNvGrpSpPr/>
              <p:nvPr/>
            </p:nvGrpSpPr>
            <p:grpSpPr>
              <a:xfrm>
                <a:off x="4342672" y="4144496"/>
                <a:ext cx="37752" cy="32364"/>
                <a:chOff x="4342672" y="4144496"/>
                <a:chExt cx="37752" cy="32364"/>
              </a:xfrm>
            </p:grpSpPr>
            <p:sp>
              <p:nvSpPr>
                <p:cNvPr id="7599" name="Google Shape;7599;p7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0"/>
              <p:cNvGrpSpPr/>
              <p:nvPr/>
            </p:nvGrpSpPr>
            <p:grpSpPr>
              <a:xfrm>
                <a:off x="4406386" y="4056872"/>
                <a:ext cx="37783" cy="32364"/>
                <a:chOff x="4406386" y="4056872"/>
                <a:chExt cx="37783" cy="32364"/>
              </a:xfrm>
            </p:grpSpPr>
            <p:sp>
              <p:nvSpPr>
                <p:cNvPr id="7602" name="Google Shape;7602;p7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0"/>
              <p:cNvGrpSpPr/>
              <p:nvPr/>
            </p:nvGrpSpPr>
            <p:grpSpPr>
              <a:xfrm>
                <a:off x="4284416" y="4245254"/>
                <a:ext cx="37783" cy="32357"/>
                <a:chOff x="4284416" y="4245254"/>
                <a:chExt cx="37783" cy="32357"/>
              </a:xfrm>
            </p:grpSpPr>
            <p:sp>
              <p:nvSpPr>
                <p:cNvPr id="7605" name="Google Shape;7605;p7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0"/>
              <p:cNvGrpSpPr/>
              <p:nvPr/>
            </p:nvGrpSpPr>
            <p:grpSpPr>
              <a:xfrm>
                <a:off x="4219057" y="4331258"/>
                <a:ext cx="37776" cy="32364"/>
                <a:chOff x="4219057" y="4331258"/>
                <a:chExt cx="37776" cy="32364"/>
              </a:xfrm>
            </p:grpSpPr>
            <p:sp>
              <p:nvSpPr>
                <p:cNvPr id="7608" name="Google Shape;7608;p7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0"/>
              <p:cNvGrpSpPr/>
              <p:nvPr/>
            </p:nvGrpSpPr>
            <p:grpSpPr>
              <a:xfrm>
                <a:off x="4204122" y="4141688"/>
                <a:ext cx="33497" cy="28699"/>
                <a:chOff x="4204122" y="4141688"/>
                <a:chExt cx="33497" cy="28699"/>
              </a:xfrm>
            </p:grpSpPr>
            <p:sp>
              <p:nvSpPr>
                <p:cNvPr id="7611" name="Google Shape;7611;p7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0"/>
              <p:cNvGrpSpPr/>
              <p:nvPr/>
            </p:nvGrpSpPr>
            <p:grpSpPr>
              <a:xfrm>
                <a:off x="4301546" y="4003869"/>
                <a:ext cx="38916" cy="33324"/>
                <a:chOff x="4301546" y="4003869"/>
                <a:chExt cx="38916" cy="33324"/>
              </a:xfrm>
            </p:grpSpPr>
            <p:sp>
              <p:nvSpPr>
                <p:cNvPr id="7614" name="Google Shape;7614;p7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0"/>
              <p:cNvGrpSpPr/>
              <p:nvPr/>
            </p:nvGrpSpPr>
            <p:grpSpPr>
              <a:xfrm>
                <a:off x="4210681" y="3924669"/>
                <a:ext cx="36549" cy="31366"/>
                <a:chOff x="4210681" y="3924669"/>
                <a:chExt cx="36549" cy="31366"/>
              </a:xfrm>
            </p:grpSpPr>
            <p:sp>
              <p:nvSpPr>
                <p:cNvPr id="7617" name="Google Shape;7617;p7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0"/>
              <p:cNvGrpSpPr/>
              <p:nvPr/>
            </p:nvGrpSpPr>
            <p:grpSpPr>
              <a:xfrm>
                <a:off x="3987771" y="3628874"/>
                <a:ext cx="31499" cy="26993"/>
                <a:chOff x="3987771" y="3628874"/>
                <a:chExt cx="31499" cy="26993"/>
              </a:xfrm>
            </p:grpSpPr>
            <p:sp>
              <p:nvSpPr>
                <p:cNvPr id="7620" name="Google Shape;7620;p7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0"/>
              <p:cNvGrpSpPr/>
              <p:nvPr/>
            </p:nvGrpSpPr>
            <p:grpSpPr>
              <a:xfrm>
                <a:off x="4087382" y="3775674"/>
                <a:ext cx="31405" cy="26898"/>
                <a:chOff x="4087382" y="3775674"/>
                <a:chExt cx="31405" cy="26898"/>
              </a:xfrm>
            </p:grpSpPr>
            <p:sp>
              <p:nvSpPr>
                <p:cNvPr id="7623" name="Google Shape;7623;p7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0"/>
              <p:cNvGrpSpPr/>
              <p:nvPr/>
            </p:nvGrpSpPr>
            <p:grpSpPr>
              <a:xfrm>
                <a:off x="4118873" y="3856637"/>
                <a:ext cx="31405" cy="26906"/>
                <a:chOff x="4118873" y="3856637"/>
                <a:chExt cx="31405" cy="26906"/>
              </a:xfrm>
            </p:grpSpPr>
            <p:sp>
              <p:nvSpPr>
                <p:cNvPr id="7626" name="Google Shape;7626;p7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0"/>
              <p:cNvGrpSpPr/>
              <p:nvPr/>
            </p:nvGrpSpPr>
            <p:grpSpPr>
              <a:xfrm>
                <a:off x="4168541" y="3639523"/>
                <a:ext cx="31499" cy="26906"/>
                <a:chOff x="4168541" y="3639523"/>
                <a:chExt cx="31499" cy="26906"/>
              </a:xfrm>
            </p:grpSpPr>
            <p:sp>
              <p:nvSpPr>
                <p:cNvPr id="7629" name="Google Shape;7629;p7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0"/>
              <p:cNvGrpSpPr/>
              <p:nvPr/>
            </p:nvGrpSpPr>
            <p:grpSpPr>
              <a:xfrm>
                <a:off x="3965789" y="3393545"/>
                <a:ext cx="31405" cy="26945"/>
                <a:chOff x="3965789" y="3393545"/>
                <a:chExt cx="31405" cy="26945"/>
              </a:xfrm>
            </p:grpSpPr>
            <p:sp>
              <p:nvSpPr>
                <p:cNvPr id="7632" name="Google Shape;7632;p7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0"/>
              <p:cNvGrpSpPr/>
              <p:nvPr/>
            </p:nvGrpSpPr>
            <p:grpSpPr>
              <a:xfrm>
                <a:off x="3925166" y="3491008"/>
                <a:ext cx="31405" cy="27001"/>
                <a:chOff x="3925166" y="3491008"/>
                <a:chExt cx="31405" cy="27001"/>
              </a:xfrm>
            </p:grpSpPr>
            <p:sp>
              <p:nvSpPr>
                <p:cNvPr id="7635" name="Google Shape;7635;p7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0"/>
              <p:cNvGrpSpPr/>
              <p:nvPr/>
            </p:nvGrpSpPr>
            <p:grpSpPr>
              <a:xfrm>
                <a:off x="3682845" y="3340976"/>
                <a:ext cx="31397" cy="26898"/>
                <a:chOff x="3682845" y="3340976"/>
                <a:chExt cx="31397" cy="26898"/>
              </a:xfrm>
            </p:grpSpPr>
            <p:sp>
              <p:nvSpPr>
                <p:cNvPr id="7638" name="Google Shape;7638;p7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0"/>
              <p:cNvGrpSpPr/>
              <p:nvPr/>
            </p:nvGrpSpPr>
            <p:grpSpPr>
              <a:xfrm>
                <a:off x="3795393" y="3353725"/>
                <a:ext cx="31499" cy="26993"/>
                <a:chOff x="3795393" y="3353725"/>
                <a:chExt cx="31499" cy="26993"/>
              </a:xfrm>
            </p:grpSpPr>
            <p:sp>
              <p:nvSpPr>
                <p:cNvPr id="7641" name="Google Shape;7641;p7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0"/>
              <p:cNvGrpSpPr/>
              <p:nvPr/>
            </p:nvGrpSpPr>
            <p:grpSpPr>
              <a:xfrm>
                <a:off x="4176909" y="4363221"/>
                <a:ext cx="38924" cy="33316"/>
                <a:chOff x="4176909" y="4363221"/>
                <a:chExt cx="38924" cy="33316"/>
              </a:xfrm>
            </p:grpSpPr>
            <p:sp>
              <p:nvSpPr>
                <p:cNvPr id="7644" name="Google Shape;7644;p7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0"/>
              <p:cNvGrpSpPr/>
              <p:nvPr/>
            </p:nvGrpSpPr>
            <p:grpSpPr>
              <a:xfrm>
                <a:off x="4226191" y="4007660"/>
                <a:ext cx="33560" cy="28770"/>
                <a:chOff x="4226191" y="4007660"/>
                <a:chExt cx="33560" cy="28770"/>
              </a:xfrm>
            </p:grpSpPr>
            <p:sp>
              <p:nvSpPr>
                <p:cNvPr id="7647" name="Google Shape;7647;p7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0"/>
              <p:cNvGrpSpPr/>
              <p:nvPr/>
            </p:nvGrpSpPr>
            <p:grpSpPr>
              <a:xfrm>
                <a:off x="3597785" y="3377045"/>
                <a:ext cx="33591" cy="28699"/>
                <a:chOff x="3597785" y="3377045"/>
                <a:chExt cx="33591" cy="28699"/>
              </a:xfrm>
            </p:grpSpPr>
            <p:sp>
              <p:nvSpPr>
                <p:cNvPr id="7650" name="Google Shape;7650;p7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0"/>
              <p:cNvGrpSpPr/>
              <p:nvPr/>
            </p:nvGrpSpPr>
            <p:grpSpPr>
              <a:xfrm>
                <a:off x="3887870" y="3669796"/>
                <a:ext cx="33591" cy="28692"/>
                <a:chOff x="3887870" y="3669796"/>
                <a:chExt cx="33591" cy="28692"/>
              </a:xfrm>
            </p:grpSpPr>
            <p:sp>
              <p:nvSpPr>
                <p:cNvPr id="7653" name="Google Shape;7653;p7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0"/>
              <p:cNvGrpSpPr/>
              <p:nvPr/>
            </p:nvGrpSpPr>
            <p:grpSpPr>
              <a:xfrm>
                <a:off x="3818320" y="3481625"/>
                <a:ext cx="33497" cy="28770"/>
                <a:chOff x="3818320" y="3481625"/>
                <a:chExt cx="33497" cy="28770"/>
              </a:xfrm>
            </p:grpSpPr>
            <p:sp>
              <p:nvSpPr>
                <p:cNvPr id="7656" name="Google Shape;7656;p7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0"/>
              <p:cNvGrpSpPr/>
              <p:nvPr/>
            </p:nvGrpSpPr>
            <p:grpSpPr>
              <a:xfrm>
                <a:off x="4278139" y="4120948"/>
                <a:ext cx="37492" cy="32129"/>
                <a:chOff x="4278139" y="4120948"/>
                <a:chExt cx="37492" cy="32129"/>
              </a:xfrm>
            </p:grpSpPr>
            <p:sp>
              <p:nvSpPr>
                <p:cNvPr id="7659" name="Google Shape;7659;p7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0"/>
              <p:cNvGrpSpPr/>
              <p:nvPr/>
            </p:nvGrpSpPr>
            <p:grpSpPr>
              <a:xfrm>
                <a:off x="4419898" y="3977388"/>
                <a:ext cx="33497" cy="28692"/>
                <a:chOff x="4419898" y="3977388"/>
                <a:chExt cx="33497" cy="28692"/>
              </a:xfrm>
            </p:grpSpPr>
            <p:sp>
              <p:nvSpPr>
                <p:cNvPr id="7662" name="Google Shape;7662;p7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0"/>
              <p:cNvGrpSpPr/>
              <p:nvPr/>
            </p:nvGrpSpPr>
            <p:grpSpPr>
              <a:xfrm>
                <a:off x="4158930" y="4034684"/>
                <a:ext cx="33497" cy="28762"/>
                <a:chOff x="4158930" y="4034684"/>
                <a:chExt cx="33497" cy="28762"/>
              </a:xfrm>
            </p:grpSpPr>
            <p:sp>
              <p:nvSpPr>
                <p:cNvPr id="7665" name="Google Shape;7665;p7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0"/>
              <p:cNvGrpSpPr/>
              <p:nvPr/>
            </p:nvGrpSpPr>
            <p:grpSpPr>
              <a:xfrm>
                <a:off x="4134949" y="3957049"/>
                <a:ext cx="33497" cy="28770"/>
                <a:chOff x="4134949" y="3957049"/>
                <a:chExt cx="33497" cy="28770"/>
              </a:xfrm>
            </p:grpSpPr>
            <p:sp>
              <p:nvSpPr>
                <p:cNvPr id="7668" name="Google Shape;7668;p7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70"/>
              <p:cNvGrpSpPr/>
              <p:nvPr/>
            </p:nvGrpSpPr>
            <p:grpSpPr>
              <a:xfrm>
                <a:off x="4193653" y="4184403"/>
                <a:ext cx="43580" cy="37264"/>
                <a:chOff x="4193653" y="4184403"/>
                <a:chExt cx="43580" cy="37264"/>
              </a:xfrm>
            </p:grpSpPr>
            <p:sp>
              <p:nvSpPr>
                <p:cNvPr id="7671" name="Google Shape;7671;p7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0"/>
              <p:cNvGrpSpPr/>
              <p:nvPr/>
            </p:nvGrpSpPr>
            <p:grpSpPr>
              <a:xfrm>
                <a:off x="4343600" y="3943844"/>
                <a:ext cx="43580" cy="37312"/>
                <a:chOff x="4343600" y="3943844"/>
                <a:chExt cx="43580" cy="37312"/>
              </a:xfrm>
            </p:grpSpPr>
            <p:sp>
              <p:nvSpPr>
                <p:cNvPr id="7674" name="Google Shape;7674;p7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0"/>
              <p:cNvGrpSpPr/>
              <p:nvPr/>
            </p:nvGrpSpPr>
            <p:grpSpPr>
              <a:xfrm>
                <a:off x="4172339" y="3381693"/>
                <a:ext cx="31499" cy="27001"/>
                <a:chOff x="4172339" y="3381693"/>
                <a:chExt cx="31499" cy="27001"/>
              </a:xfrm>
            </p:grpSpPr>
            <p:sp>
              <p:nvSpPr>
                <p:cNvPr id="7677" name="Google Shape;7677;p7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2" name="Shape 7682"/>
        <p:cNvGrpSpPr/>
        <p:nvPr/>
      </p:nvGrpSpPr>
      <p:grpSpPr>
        <a:xfrm>
          <a:off x="0" y="0"/>
          <a:ext cx="0" cy="0"/>
          <a:chOff x="0" y="0"/>
          <a:chExt cx="0" cy="0"/>
        </a:xfrm>
      </p:grpSpPr>
      <p:grpSp>
        <p:nvGrpSpPr>
          <p:cNvPr id="7683" name="Google Shape;7683;p71"/>
          <p:cNvGrpSpPr/>
          <p:nvPr/>
        </p:nvGrpSpPr>
        <p:grpSpPr>
          <a:xfrm>
            <a:off x="2126623" y="3607908"/>
            <a:ext cx="1102891" cy="760337"/>
            <a:chOff x="4967783" y="2151471"/>
            <a:chExt cx="3920692" cy="2702940"/>
          </a:xfrm>
        </p:grpSpPr>
        <p:grpSp>
          <p:nvGrpSpPr>
            <p:cNvPr id="7684" name="Google Shape;7684;p71"/>
            <p:cNvGrpSpPr/>
            <p:nvPr/>
          </p:nvGrpSpPr>
          <p:grpSpPr>
            <a:xfrm>
              <a:off x="5045709" y="2252109"/>
              <a:ext cx="3761071" cy="2501708"/>
              <a:chOff x="2691784" y="1805334"/>
              <a:chExt cx="3761071" cy="2501708"/>
            </a:xfrm>
          </p:grpSpPr>
          <p:sp>
            <p:nvSpPr>
              <p:cNvPr id="7685" name="Google Shape;7685;p71"/>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1"/>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1"/>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1"/>
            <p:cNvGrpSpPr/>
            <p:nvPr/>
          </p:nvGrpSpPr>
          <p:grpSpPr>
            <a:xfrm>
              <a:off x="4967783" y="2151471"/>
              <a:ext cx="3920692" cy="2702940"/>
              <a:chOff x="2613858" y="1704696"/>
              <a:chExt cx="3920692" cy="2702940"/>
            </a:xfrm>
          </p:grpSpPr>
          <p:sp>
            <p:nvSpPr>
              <p:cNvPr id="7693" name="Google Shape;7693;p71"/>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1"/>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1"/>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1"/>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1"/>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8" name="Google Shape;7698;p71"/>
          <p:cNvGrpSpPr/>
          <p:nvPr/>
        </p:nvGrpSpPr>
        <p:grpSpPr>
          <a:xfrm>
            <a:off x="3530532" y="1496185"/>
            <a:ext cx="1561911" cy="708580"/>
            <a:chOff x="3530532" y="1496185"/>
            <a:chExt cx="1561911" cy="708580"/>
          </a:xfrm>
        </p:grpSpPr>
        <p:grpSp>
          <p:nvGrpSpPr>
            <p:cNvPr id="7699" name="Google Shape;7699;p71"/>
            <p:cNvGrpSpPr/>
            <p:nvPr/>
          </p:nvGrpSpPr>
          <p:grpSpPr>
            <a:xfrm>
              <a:off x="3720318" y="1857562"/>
              <a:ext cx="1372125" cy="54"/>
              <a:chOff x="3720318" y="1857562"/>
              <a:chExt cx="1372125" cy="54"/>
            </a:xfrm>
          </p:grpSpPr>
          <p:cxnSp>
            <p:nvCxnSpPr>
              <p:cNvPr id="7700" name="Google Shape;7700;p71"/>
              <p:cNvCxnSpPr>
                <a:endCxn id="7701"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702" name="Google Shape;7702;p71"/>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703" name="Google Shape;7703;p71"/>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704" name="Google Shape;7704;p71"/>
              <p:cNvCxnSpPr>
                <a:stCxn id="7701"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7705" name="Google Shape;7705;p71"/>
            <p:cNvGrpSpPr/>
            <p:nvPr/>
          </p:nvGrpSpPr>
          <p:grpSpPr>
            <a:xfrm>
              <a:off x="3567462" y="1496185"/>
              <a:ext cx="286500" cy="272914"/>
              <a:chOff x="3567462" y="1496185"/>
              <a:chExt cx="286500" cy="272914"/>
            </a:xfrm>
          </p:grpSpPr>
          <p:cxnSp>
            <p:nvCxnSpPr>
              <p:cNvPr id="7706" name="Google Shape;7706;p71"/>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707" name="Google Shape;7707;p71"/>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71"/>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0" name="Google Shape;7710;p71"/>
            <p:cNvGrpSpPr/>
            <p:nvPr/>
          </p:nvGrpSpPr>
          <p:grpSpPr>
            <a:xfrm>
              <a:off x="3929014" y="1960574"/>
              <a:ext cx="286500" cy="242342"/>
              <a:chOff x="3929014" y="1960574"/>
              <a:chExt cx="286500" cy="242342"/>
            </a:xfrm>
          </p:grpSpPr>
          <p:cxnSp>
            <p:nvCxnSpPr>
              <p:cNvPr id="7711" name="Google Shape;7711;p71"/>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7712" name="Google Shape;7712;p71"/>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1"/>
            <p:cNvGrpSpPr/>
            <p:nvPr/>
          </p:nvGrpSpPr>
          <p:grpSpPr>
            <a:xfrm>
              <a:off x="4290828" y="1496185"/>
              <a:ext cx="286500" cy="272914"/>
              <a:chOff x="4290828" y="1496185"/>
              <a:chExt cx="286500" cy="272914"/>
            </a:xfrm>
          </p:grpSpPr>
          <p:cxnSp>
            <p:nvCxnSpPr>
              <p:cNvPr id="7714" name="Google Shape;7714;p71"/>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715" name="Google Shape;7715;p71"/>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6" name="Google Shape;7716;p71"/>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1"/>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7" name="Google Shape;7717;p71"/>
            <p:cNvGrpSpPr/>
            <p:nvPr/>
          </p:nvGrpSpPr>
          <p:grpSpPr>
            <a:xfrm>
              <a:off x="4657726" y="1959674"/>
              <a:ext cx="286500" cy="245092"/>
              <a:chOff x="4657726" y="1959674"/>
              <a:chExt cx="286500" cy="245092"/>
            </a:xfrm>
          </p:grpSpPr>
          <p:cxnSp>
            <p:nvCxnSpPr>
              <p:cNvPr id="7718" name="Google Shape;7718;p71"/>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7719" name="Google Shape;7719;p71"/>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0" name="Google Shape;7720;p71"/>
          <p:cNvGrpSpPr/>
          <p:nvPr/>
        </p:nvGrpSpPr>
        <p:grpSpPr>
          <a:xfrm>
            <a:off x="3512551" y="2358282"/>
            <a:ext cx="1597032" cy="378649"/>
            <a:chOff x="3512551" y="2358282"/>
            <a:chExt cx="1597032" cy="378649"/>
          </a:xfrm>
        </p:grpSpPr>
        <p:grpSp>
          <p:nvGrpSpPr>
            <p:cNvPr id="7721" name="Google Shape;7721;p71"/>
            <p:cNvGrpSpPr/>
            <p:nvPr/>
          </p:nvGrpSpPr>
          <p:grpSpPr>
            <a:xfrm>
              <a:off x="3738198" y="2553002"/>
              <a:ext cx="1145834" cy="117"/>
              <a:chOff x="3738198" y="2553002"/>
              <a:chExt cx="1145834" cy="117"/>
            </a:xfrm>
          </p:grpSpPr>
          <p:cxnSp>
            <p:nvCxnSpPr>
              <p:cNvPr id="7722" name="Google Shape;7722;p71"/>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723" name="Google Shape;7723;p71"/>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724" name="Google Shape;7724;p71"/>
              <p:cNvCxnSpPr>
                <a:stCxn id="7725" idx="6"/>
                <a:endCxn id="7726"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7727" name="Google Shape;7727;p71"/>
            <p:cNvGrpSpPr/>
            <p:nvPr/>
          </p:nvGrpSpPr>
          <p:grpSpPr>
            <a:xfrm>
              <a:off x="3969644" y="2440153"/>
              <a:ext cx="225900" cy="296779"/>
              <a:chOff x="3969644" y="2440153"/>
              <a:chExt cx="225900" cy="296779"/>
            </a:xfrm>
          </p:grpSpPr>
          <p:cxnSp>
            <p:nvCxnSpPr>
              <p:cNvPr id="7728" name="Google Shape;7728;p71"/>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7726" name="Google Shape;7726;p71"/>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1"/>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71"/>
            <p:cNvGrpSpPr/>
            <p:nvPr/>
          </p:nvGrpSpPr>
          <p:grpSpPr>
            <a:xfrm>
              <a:off x="4426818" y="2358282"/>
              <a:ext cx="225600" cy="307471"/>
              <a:chOff x="4426818" y="2358282"/>
              <a:chExt cx="225600" cy="307471"/>
            </a:xfrm>
          </p:grpSpPr>
          <p:cxnSp>
            <p:nvCxnSpPr>
              <p:cNvPr id="7731" name="Google Shape;7731;p71"/>
              <p:cNvCxnSpPr>
                <a:stCxn id="7732"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7733" name="Google Shape;7733;p71"/>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1"/>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1"/>
            <p:cNvGrpSpPr/>
            <p:nvPr/>
          </p:nvGrpSpPr>
          <p:grpSpPr>
            <a:xfrm>
              <a:off x="4883984" y="2440153"/>
              <a:ext cx="225600" cy="296479"/>
              <a:chOff x="4883984" y="2440153"/>
              <a:chExt cx="225600" cy="296479"/>
            </a:xfrm>
          </p:grpSpPr>
          <p:cxnSp>
            <p:nvCxnSpPr>
              <p:cNvPr id="7735" name="Google Shape;7735;p71"/>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7736" name="Google Shape;7736;p71"/>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1"/>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1"/>
            <p:cNvGrpSpPr/>
            <p:nvPr/>
          </p:nvGrpSpPr>
          <p:grpSpPr>
            <a:xfrm>
              <a:off x="3512551" y="2358356"/>
              <a:ext cx="225647" cy="307629"/>
              <a:chOff x="2182679" y="2005014"/>
              <a:chExt cx="792300" cy="1080158"/>
            </a:xfrm>
          </p:grpSpPr>
          <p:cxnSp>
            <p:nvCxnSpPr>
              <p:cNvPr id="7739" name="Google Shape;7739;p71"/>
              <p:cNvCxnSpPr>
                <a:stCxn id="7740"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7725" name="Google Shape;7725;p71"/>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1"/>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1" name="Google Shape;7741;p71"/>
          <p:cNvGrpSpPr/>
          <p:nvPr/>
        </p:nvGrpSpPr>
        <p:grpSpPr>
          <a:xfrm>
            <a:off x="6872633" y="1182079"/>
            <a:ext cx="1559809" cy="722610"/>
            <a:chOff x="634175" y="2986275"/>
            <a:chExt cx="3147949" cy="1458344"/>
          </a:xfrm>
        </p:grpSpPr>
        <p:cxnSp>
          <p:nvCxnSpPr>
            <p:cNvPr id="7742" name="Google Shape;7742;p71"/>
            <p:cNvCxnSpPr>
              <a:stCxn id="7743" idx="4"/>
              <a:endCxn id="7744"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7745" name="Google Shape;7745;p71"/>
            <p:cNvCxnSpPr>
              <a:stCxn id="7744" idx="0"/>
              <a:endCxn id="7746"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747" name="Google Shape;7747;p71"/>
            <p:cNvCxnSpPr>
              <a:stCxn id="7746" idx="4"/>
              <a:endCxn id="7748"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749" name="Google Shape;7749;p71"/>
            <p:cNvCxnSpPr>
              <a:stCxn id="7748" idx="0"/>
              <a:endCxn id="7750"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7750" name="Google Shape;7750;p71"/>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746" name="Google Shape;7746;p71"/>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743" name="Google Shape;7743;p71"/>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748" name="Google Shape;7748;p71"/>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744" name="Google Shape;7744;p71"/>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751" name="Google Shape;7751;p71"/>
          <p:cNvGrpSpPr/>
          <p:nvPr/>
        </p:nvGrpSpPr>
        <p:grpSpPr>
          <a:xfrm>
            <a:off x="3526424" y="2891987"/>
            <a:ext cx="1570719" cy="294123"/>
            <a:chOff x="998425" y="1182125"/>
            <a:chExt cx="1065400" cy="199500"/>
          </a:xfrm>
        </p:grpSpPr>
        <p:sp>
          <p:nvSpPr>
            <p:cNvPr id="7752" name="Google Shape;7752;p7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1"/>
          <p:cNvGrpSpPr/>
          <p:nvPr/>
        </p:nvGrpSpPr>
        <p:grpSpPr>
          <a:xfrm>
            <a:off x="6869680" y="2009474"/>
            <a:ext cx="1565716" cy="366729"/>
            <a:chOff x="1247650" y="2075423"/>
            <a:chExt cx="6648477" cy="1557238"/>
          </a:xfrm>
        </p:grpSpPr>
        <p:sp>
          <p:nvSpPr>
            <p:cNvPr id="7758" name="Google Shape;7758;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1"/>
          <p:cNvGrpSpPr/>
          <p:nvPr/>
        </p:nvGrpSpPr>
        <p:grpSpPr>
          <a:xfrm>
            <a:off x="6853992" y="3158289"/>
            <a:ext cx="1597061" cy="663440"/>
            <a:chOff x="6796238" y="3158297"/>
            <a:chExt cx="1630319" cy="677257"/>
          </a:xfrm>
        </p:grpSpPr>
        <p:cxnSp>
          <p:nvCxnSpPr>
            <p:cNvPr id="7765" name="Google Shape;7765;p71"/>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7766" name="Google Shape;7766;p71"/>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7767" name="Google Shape;7767;p71"/>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7768" name="Google Shape;7768;p71"/>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7769" name="Google Shape;7769;p71"/>
            <p:cNvGrpSpPr/>
            <p:nvPr/>
          </p:nvGrpSpPr>
          <p:grpSpPr>
            <a:xfrm>
              <a:off x="6796238" y="3311904"/>
              <a:ext cx="1630319" cy="377697"/>
              <a:chOff x="6796238" y="3311904"/>
              <a:chExt cx="1630319" cy="377697"/>
            </a:xfrm>
          </p:grpSpPr>
          <p:sp>
            <p:nvSpPr>
              <p:cNvPr id="7770" name="Google Shape;7770;p71"/>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1"/>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1"/>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3" name="Google Shape;7773;p71"/>
          <p:cNvGrpSpPr/>
          <p:nvPr/>
        </p:nvGrpSpPr>
        <p:grpSpPr>
          <a:xfrm>
            <a:off x="5375130" y="1179681"/>
            <a:ext cx="1368606" cy="1593805"/>
            <a:chOff x="1839112" y="2209163"/>
            <a:chExt cx="1918159" cy="2233784"/>
          </a:xfrm>
        </p:grpSpPr>
        <p:sp>
          <p:nvSpPr>
            <p:cNvPr id="7774" name="Google Shape;7774;p71"/>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1"/>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1"/>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77" name="Google Shape;7777;p71"/>
            <p:cNvCxnSpPr>
              <a:stCxn id="7774" idx="6"/>
              <a:endCxn id="7775"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778" name="Google Shape;7778;p71"/>
            <p:cNvCxnSpPr>
              <a:stCxn id="7775" idx="4"/>
              <a:endCxn id="7779"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7780" name="Google Shape;7780;p71"/>
            <p:cNvCxnSpPr>
              <a:stCxn id="7779" idx="6"/>
              <a:endCxn id="7776"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781" name="Google Shape;7781;p71"/>
            <p:cNvCxnSpPr>
              <a:stCxn id="7776" idx="4"/>
              <a:endCxn id="7782"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7779" name="Google Shape;7779;p71"/>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1"/>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1"/>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4" name="Google Shape;7784;p71"/>
            <p:cNvCxnSpPr>
              <a:endCxn id="7783"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7785" name="Google Shape;7785;p71"/>
          <p:cNvGrpSpPr/>
          <p:nvPr/>
        </p:nvGrpSpPr>
        <p:grpSpPr>
          <a:xfrm>
            <a:off x="3507503" y="1185917"/>
            <a:ext cx="1637968" cy="154942"/>
            <a:chOff x="238125" y="2506075"/>
            <a:chExt cx="7115411" cy="673075"/>
          </a:xfrm>
        </p:grpSpPr>
        <p:sp>
          <p:nvSpPr>
            <p:cNvPr id="7786" name="Google Shape;7786;p7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1"/>
          <p:cNvGrpSpPr/>
          <p:nvPr/>
        </p:nvGrpSpPr>
        <p:grpSpPr>
          <a:xfrm>
            <a:off x="746187" y="1507514"/>
            <a:ext cx="2476762" cy="91743"/>
            <a:chOff x="1464850" y="436376"/>
            <a:chExt cx="6001362" cy="222300"/>
          </a:xfrm>
        </p:grpSpPr>
        <p:sp>
          <p:nvSpPr>
            <p:cNvPr id="7792" name="Google Shape;7792;p71"/>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1"/>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1"/>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1"/>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1"/>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7" name="Google Shape;7797;p71"/>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798" name="Google Shape;7798;p71"/>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799" name="Google Shape;7799;p71"/>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800" name="Google Shape;7800;p71"/>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7801" name="Google Shape;7801;p71"/>
          <p:cNvGrpSpPr/>
          <p:nvPr/>
        </p:nvGrpSpPr>
        <p:grpSpPr>
          <a:xfrm>
            <a:off x="732455" y="2742980"/>
            <a:ext cx="1452710" cy="651923"/>
            <a:chOff x="803162" y="2667727"/>
            <a:chExt cx="1411906" cy="633611"/>
          </a:xfrm>
        </p:grpSpPr>
        <p:cxnSp>
          <p:nvCxnSpPr>
            <p:cNvPr id="7802" name="Google Shape;7802;p71"/>
            <p:cNvCxnSpPr>
              <a:stCxn id="7803" idx="2"/>
              <a:endCxn id="7804"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805" name="Google Shape;7805;p71"/>
            <p:cNvCxnSpPr>
              <a:stCxn id="7806" idx="0"/>
              <a:endCxn id="7803"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807" name="Google Shape;7807;p71"/>
            <p:cNvCxnSpPr>
              <a:stCxn id="7806" idx="2"/>
              <a:endCxn id="7808"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809" name="Google Shape;7809;p71"/>
            <p:cNvCxnSpPr>
              <a:stCxn id="7810" idx="0"/>
              <a:endCxn id="7806"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811" name="Google Shape;7811;p71"/>
            <p:cNvCxnSpPr>
              <a:stCxn id="7804" idx="2"/>
              <a:endCxn id="7812"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813" name="Google Shape;7813;p71"/>
            <p:cNvCxnSpPr>
              <a:stCxn id="7814" idx="0"/>
              <a:endCxn id="7804"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7810" name="Google Shape;7810;p71"/>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08" name="Google Shape;7808;p71"/>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14" name="Google Shape;7814;p71"/>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12" name="Google Shape;7812;p71"/>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04" name="Google Shape;7804;p71"/>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06" name="Google Shape;7806;p71"/>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803" name="Google Shape;7803;p71"/>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815" name="Google Shape;7815;p71"/>
          <p:cNvGrpSpPr/>
          <p:nvPr/>
        </p:nvGrpSpPr>
        <p:grpSpPr>
          <a:xfrm>
            <a:off x="732456" y="1178518"/>
            <a:ext cx="2518541" cy="209309"/>
            <a:chOff x="803163" y="1111966"/>
            <a:chExt cx="2447800" cy="203430"/>
          </a:xfrm>
        </p:grpSpPr>
        <p:grpSp>
          <p:nvGrpSpPr>
            <p:cNvPr id="7816" name="Google Shape;7816;p71"/>
            <p:cNvGrpSpPr/>
            <p:nvPr/>
          </p:nvGrpSpPr>
          <p:grpSpPr>
            <a:xfrm>
              <a:off x="1958180" y="1111966"/>
              <a:ext cx="588019" cy="121396"/>
              <a:chOff x="4808316" y="2800065"/>
              <a:chExt cx="1999386" cy="412910"/>
            </a:xfrm>
          </p:grpSpPr>
          <p:sp>
            <p:nvSpPr>
              <p:cNvPr id="7817" name="Google Shape;7817;p71"/>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8" name="Google Shape;7818;p71"/>
              <p:cNvGrpSpPr/>
              <p:nvPr/>
            </p:nvGrpSpPr>
            <p:grpSpPr>
              <a:xfrm>
                <a:off x="4808316" y="2800065"/>
                <a:ext cx="92400" cy="411825"/>
                <a:chOff x="845575" y="2563700"/>
                <a:chExt cx="92400" cy="411825"/>
              </a:xfrm>
            </p:grpSpPr>
            <p:cxnSp>
              <p:nvCxnSpPr>
                <p:cNvPr id="7819" name="Google Shape;7819;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820" name="Google Shape;7820;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821" name="Google Shape;7821;p71"/>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7822" name="Google Shape;7822;p71"/>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71"/>
            <p:cNvGrpSpPr/>
            <p:nvPr/>
          </p:nvGrpSpPr>
          <p:grpSpPr>
            <a:xfrm>
              <a:off x="803163" y="1111974"/>
              <a:ext cx="591158" cy="121545"/>
              <a:chOff x="803163" y="1111974"/>
              <a:chExt cx="591158" cy="121545"/>
            </a:xfrm>
          </p:grpSpPr>
          <p:grpSp>
            <p:nvGrpSpPr>
              <p:cNvPr id="7824" name="Google Shape;7824;p71"/>
              <p:cNvGrpSpPr/>
              <p:nvPr/>
            </p:nvGrpSpPr>
            <p:grpSpPr>
              <a:xfrm>
                <a:off x="803163" y="1111974"/>
                <a:ext cx="27175" cy="121077"/>
                <a:chOff x="845575" y="2563700"/>
                <a:chExt cx="92400" cy="411825"/>
              </a:xfrm>
            </p:grpSpPr>
            <p:cxnSp>
              <p:nvCxnSpPr>
                <p:cNvPr id="7825" name="Google Shape;7825;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826" name="Google Shape;7826;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7" name="Google Shape;7827;p71"/>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1"/>
            <p:cNvGrpSpPr/>
            <p:nvPr/>
          </p:nvGrpSpPr>
          <p:grpSpPr>
            <a:xfrm>
              <a:off x="1381910" y="1194219"/>
              <a:ext cx="588341" cy="121177"/>
              <a:chOff x="1381910" y="1194219"/>
              <a:chExt cx="588341" cy="121177"/>
            </a:xfrm>
          </p:grpSpPr>
          <p:grpSp>
            <p:nvGrpSpPr>
              <p:cNvPr id="7829" name="Google Shape;7829;p71"/>
              <p:cNvGrpSpPr/>
              <p:nvPr/>
            </p:nvGrpSpPr>
            <p:grpSpPr>
              <a:xfrm rot="10800000">
                <a:off x="1381910" y="1194319"/>
                <a:ext cx="27175" cy="121077"/>
                <a:chOff x="2070100" y="2563700"/>
                <a:chExt cx="92400" cy="411825"/>
              </a:xfrm>
            </p:grpSpPr>
            <p:cxnSp>
              <p:nvCxnSpPr>
                <p:cNvPr id="7830" name="Google Shape;7830;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831" name="Google Shape;7831;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2" name="Google Shape;7832;p71"/>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1"/>
            <p:cNvGrpSpPr/>
            <p:nvPr/>
          </p:nvGrpSpPr>
          <p:grpSpPr>
            <a:xfrm>
              <a:off x="2532079" y="1194219"/>
              <a:ext cx="704927" cy="121177"/>
              <a:chOff x="2532079" y="1194219"/>
              <a:chExt cx="704927" cy="121177"/>
            </a:xfrm>
          </p:grpSpPr>
          <p:grpSp>
            <p:nvGrpSpPr>
              <p:cNvPr id="7834" name="Google Shape;7834;p71"/>
              <p:cNvGrpSpPr/>
              <p:nvPr/>
            </p:nvGrpSpPr>
            <p:grpSpPr>
              <a:xfrm rot="10800000">
                <a:off x="2532079" y="1194319"/>
                <a:ext cx="27175" cy="121077"/>
                <a:chOff x="2070100" y="2563700"/>
                <a:chExt cx="92400" cy="411825"/>
              </a:xfrm>
            </p:grpSpPr>
            <p:cxnSp>
              <p:nvCxnSpPr>
                <p:cNvPr id="7835" name="Google Shape;7835;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836" name="Google Shape;7836;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7" name="Google Shape;7837;p71"/>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8" name="Google Shape;7838;p71"/>
          <p:cNvGrpSpPr/>
          <p:nvPr/>
        </p:nvGrpSpPr>
        <p:grpSpPr>
          <a:xfrm>
            <a:off x="3525467" y="3875150"/>
            <a:ext cx="1567778" cy="491677"/>
            <a:chOff x="5194708" y="3484366"/>
            <a:chExt cx="3148148" cy="987304"/>
          </a:xfrm>
        </p:grpSpPr>
        <p:grpSp>
          <p:nvGrpSpPr>
            <p:cNvPr id="7839" name="Google Shape;7839;p71"/>
            <p:cNvGrpSpPr/>
            <p:nvPr/>
          </p:nvGrpSpPr>
          <p:grpSpPr>
            <a:xfrm>
              <a:off x="7531521" y="3484366"/>
              <a:ext cx="811335" cy="987304"/>
              <a:chOff x="3379425" y="1617275"/>
              <a:chExt cx="1090650" cy="1327200"/>
            </a:xfrm>
          </p:grpSpPr>
          <p:sp>
            <p:nvSpPr>
              <p:cNvPr id="7840" name="Google Shape;7840;p7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1"/>
            <p:cNvGrpSpPr/>
            <p:nvPr/>
          </p:nvGrpSpPr>
          <p:grpSpPr>
            <a:xfrm>
              <a:off x="6752546" y="3484366"/>
              <a:ext cx="811428" cy="987304"/>
              <a:chOff x="2332275" y="1617275"/>
              <a:chExt cx="1090775" cy="1327200"/>
            </a:xfrm>
          </p:grpSpPr>
          <p:sp>
            <p:nvSpPr>
              <p:cNvPr id="7844" name="Google Shape;7844;p7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1"/>
            <p:cNvGrpSpPr/>
            <p:nvPr/>
          </p:nvGrpSpPr>
          <p:grpSpPr>
            <a:xfrm>
              <a:off x="5973664" y="3484366"/>
              <a:ext cx="811335" cy="987304"/>
              <a:chOff x="1285250" y="1617275"/>
              <a:chExt cx="1090650" cy="1327200"/>
            </a:xfrm>
          </p:grpSpPr>
          <p:sp>
            <p:nvSpPr>
              <p:cNvPr id="7848" name="Google Shape;7848;p7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1"/>
            <p:cNvGrpSpPr/>
            <p:nvPr/>
          </p:nvGrpSpPr>
          <p:grpSpPr>
            <a:xfrm>
              <a:off x="5194708" y="3484366"/>
              <a:ext cx="811409" cy="987304"/>
              <a:chOff x="238125" y="1617275"/>
              <a:chExt cx="1090750" cy="1327200"/>
            </a:xfrm>
          </p:grpSpPr>
          <p:sp>
            <p:nvSpPr>
              <p:cNvPr id="7852" name="Google Shape;7852;p7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5" name="Google Shape;7855;p71"/>
          <p:cNvGrpSpPr/>
          <p:nvPr/>
        </p:nvGrpSpPr>
        <p:grpSpPr>
          <a:xfrm>
            <a:off x="3486076" y="3355561"/>
            <a:ext cx="1616964" cy="346256"/>
            <a:chOff x="1808063" y="4294338"/>
            <a:chExt cx="3370782" cy="721817"/>
          </a:xfrm>
        </p:grpSpPr>
        <p:sp>
          <p:nvSpPr>
            <p:cNvPr id="7856" name="Google Shape;7856;p7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1"/>
          <p:cNvGrpSpPr/>
          <p:nvPr/>
        </p:nvGrpSpPr>
        <p:grpSpPr>
          <a:xfrm>
            <a:off x="764288" y="3641590"/>
            <a:ext cx="1295882" cy="646587"/>
            <a:chOff x="834100" y="3642869"/>
            <a:chExt cx="1259483" cy="628426"/>
          </a:xfrm>
        </p:grpSpPr>
        <p:sp>
          <p:nvSpPr>
            <p:cNvPr id="7867" name="Google Shape;7867;p71"/>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1"/>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1"/>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1"/>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1"/>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1"/>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1"/>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1"/>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1"/>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1"/>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1"/>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1"/>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1"/>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1"/>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1"/>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1"/>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1"/>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1"/>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1"/>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1"/>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1"/>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1"/>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1"/>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1"/>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1"/>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71"/>
            <p:cNvGrpSpPr/>
            <p:nvPr/>
          </p:nvGrpSpPr>
          <p:grpSpPr>
            <a:xfrm>
              <a:off x="1360364" y="3847835"/>
              <a:ext cx="208119" cy="224359"/>
              <a:chOff x="1360769" y="3847100"/>
              <a:chExt cx="208119" cy="224359"/>
            </a:xfrm>
          </p:grpSpPr>
          <p:sp>
            <p:nvSpPr>
              <p:cNvPr id="7893" name="Google Shape;7893;p71"/>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1"/>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1"/>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1"/>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1"/>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1"/>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1"/>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1"/>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1"/>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1"/>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1"/>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1"/>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1"/>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1"/>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1"/>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1"/>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1"/>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1"/>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1"/>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1"/>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3" name="Google Shape;7913;p71"/>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1"/>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1"/>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1"/>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1"/>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1"/>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1"/>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1"/>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1"/>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1"/>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1"/>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1"/>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1"/>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1"/>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1"/>
          <p:cNvGrpSpPr/>
          <p:nvPr/>
        </p:nvGrpSpPr>
        <p:grpSpPr>
          <a:xfrm rot="5400000">
            <a:off x="5977401" y="3438087"/>
            <a:ext cx="164064" cy="1414916"/>
            <a:chOff x="4428249" y="1369375"/>
            <a:chExt cx="36905" cy="429569"/>
          </a:xfrm>
        </p:grpSpPr>
        <p:sp>
          <p:nvSpPr>
            <p:cNvPr id="7928" name="Google Shape;7928;p71"/>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1"/>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1"/>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1"/>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1"/>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1"/>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1"/>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1"/>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1"/>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1"/>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1"/>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1"/>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1"/>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1"/>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1"/>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1"/>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1"/>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1"/>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1"/>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1"/>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1"/>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1"/>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1"/>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1"/>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1"/>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1"/>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1"/>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1"/>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1"/>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1"/>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1"/>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1"/>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1"/>
          <p:cNvGrpSpPr/>
          <p:nvPr/>
        </p:nvGrpSpPr>
        <p:grpSpPr>
          <a:xfrm flipH="1" rot="10800000">
            <a:off x="5349830" y="3026630"/>
            <a:ext cx="1419207" cy="24808"/>
            <a:chOff x="219558" y="4738465"/>
            <a:chExt cx="5852400" cy="102300"/>
          </a:xfrm>
        </p:grpSpPr>
        <p:cxnSp>
          <p:nvCxnSpPr>
            <p:cNvPr id="7961" name="Google Shape;7961;p71"/>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7962" name="Google Shape;7962;p71"/>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1"/>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1"/>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1"/>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1"/>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1"/>
          <p:cNvGrpSpPr/>
          <p:nvPr/>
        </p:nvGrpSpPr>
        <p:grpSpPr>
          <a:xfrm>
            <a:off x="5361148" y="3399694"/>
            <a:ext cx="1396570" cy="385016"/>
            <a:chOff x="5286284" y="2966544"/>
            <a:chExt cx="1396570" cy="385016"/>
          </a:xfrm>
        </p:grpSpPr>
        <p:cxnSp>
          <p:nvCxnSpPr>
            <p:cNvPr id="7968" name="Google Shape;7968;p71"/>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7969" name="Google Shape;7969;p71"/>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7970" name="Google Shape;7970;p71"/>
            <p:cNvGrpSpPr/>
            <p:nvPr/>
          </p:nvGrpSpPr>
          <p:grpSpPr>
            <a:xfrm>
              <a:off x="5287688" y="3173364"/>
              <a:ext cx="1395166" cy="74100"/>
              <a:chOff x="5287688" y="3173364"/>
              <a:chExt cx="1395166" cy="74100"/>
            </a:xfrm>
          </p:grpSpPr>
          <p:cxnSp>
            <p:nvCxnSpPr>
              <p:cNvPr id="7971" name="Google Shape;7971;p71"/>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7972" name="Google Shape;7972;p71"/>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7973" name="Google Shape;7973;p71"/>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974" name="Google Shape;7974;p71"/>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975" name="Google Shape;7975;p71"/>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976" name="Google Shape;7976;p71"/>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977" name="Google Shape;7977;p71"/>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978" name="Google Shape;7978;p71"/>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7979" name="Google Shape;7979;p71"/>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7980" name="Google Shape;7980;p71"/>
          <p:cNvGrpSpPr/>
          <p:nvPr/>
        </p:nvGrpSpPr>
        <p:grpSpPr>
          <a:xfrm>
            <a:off x="2047214" y="1818470"/>
            <a:ext cx="1182276" cy="662027"/>
            <a:chOff x="2029517" y="1732295"/>
            <a:chExt cx="1149068" cy="643432"/>
          </a:xfrm>
        </p:grpSpPr>
        <p:grpSp>
          <p:nvGrpSpPr>
            <p:cNvPr id="7981" name="Google Shape;7981;p71"/>
            <p:cNvGrpSpPr/>
            <p:nvPr/>
          </p:nvGrpSpPr>
          <p:grpSpPr>
            <a:xfrm>
              <a:off x="2708660" y="1746937"/>
              <a:ext cx="455427" cy="244429"/>
              <a:chOff x="2700693" y="1746937"/>
              <a:chExt cx="455427" cy="244429"/>
            </a:xfrm>
          </p:grpSpPr>
          <p:grpSp>
            <p:nvGrpSpPr>
              <p:cNvPr id="7982" name="Google Shape;7982;p71"/>
              <p:cNvGrpSpPr/>
              <p:nvPr/>
            </p:nvGrpSpPr>
            <p:grpSpPr>
              <a:xfrm>
                <a:off x="2905682" y="1782817"/>
                <a:ext cx="250438" cy="208549"/>
                <a:chOff x="2905682" y="1782817"/>
                <a:chExt cx="250438" cy="208549"/>
              </a:xfrm>
            </p:grpSpPr>
            <p:cxnSp>
              <p:nvCxnSpPr>
                <p:cNvPr id="7983" name="Google Shape;7983;p71"/>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84" name="Google Shape;7984;p71"/>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1"/>
              <p:cNvGrpSpPr/>
              <p:nvPr/>
            </p:nvGrpSpPr>
            <p:grpSpPr>
              <a:xfrm>
                <a:off x="2700693" y="1746937"/>
                <a:ext cx="449967" cy="72374"/>
                <a:chOff x="2700693" y="1746937"/>
                <a:chExt cx="449967" cy="72374"/>
              </a:xfrm>
            </p:grpSpPr>
            <p:cxnSp>
              <p:nvCxnSpPr>
                <p:cNvPr id="7986" name="Google Shape;7986;p71"/>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87" name="Google Shape;7987;p71"/>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8" name="Google Shape;7988;p71"/>
            <p:cNvGrpSpPr/>
            <p:nvPr/>
          </p:nvGrpSpPr>
          <p:grpSpPr>
            <a:xfrm>
              <a:off x="2029517" y="1732295"/>
              <a:ext cx="1149068" cy="643432"/>
              <a:chOff x="2029517" y="1732295"/>
              <a:chExt cx="1149068" cy="643432"/>
            </a:xfrm>
          </p:grpSpPr>
          <p:grpSp>
            <p:nvGrpSpPr>
              <p:cNvPr id="7989" name="Google Shape;7989;p71"/>
              <p:cNvGrpSpPr/>
              <p:nvPr/>
            </p:nvGrpSpPr>
            <p:grpSpPr>
              <a:xfrm>
                <a:off x="2703618" y="2103152"/>
                <a:ext cx="474966" cy="260017"/>
                <a:chOff x="2703618" y="2103152"/>
                <a:chExt cx="474966" cy="260017"/>
              </a:xfrm>
            </p:grpSpPr>
            <p:grpSp>
              <p:nvGrpSpPr>
                <p:cNvPr id="7990" name="Google Shape;7990;p71"/>
                <p:cNvGrpSpPr/>
                <p:nvPr/>
              </p:nvGrpSpPr>
              <p:grpSpPr>
                <a:xfrm>
                  <a:off x="2703618" y="2290640"/>
                  <a:ext cx="450291" cy="72529"/>
                  <a:chOff x="2703618" y="2290640"/>
                  <a:chExt cx="450291" cy="72529"/>
                </a:xfrm>
              </p:grpSpPr>
              <p:cxnSp>
                <p:nvCxnSpPr>
                  <p:cNvPr id="7991" name="Google Shape;7991;p71"/>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92" name="Google Shape;7992;p71"/>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1"/>
                <p:cNvGrpSpPr/>
                <p:nvPr/>
              </p:nvGrpSpPr>
              <p:grpSpPr>
                <a:xfrm>
                  <a:off x="2908607" y="2103152"/>
                  <a:ext cx="269977" cy="223538"/>
                  <a:chOff x="2908607" y="2103152"/>
                  <a:chExt cx="269977" cy="223538"/>
                </a:xfrm>
              </p:grpSpPr>
              <p:cxnSp>
                <p:nvCxnSpPr>
                  <p:cNvPr id="7994" name="Google Shape;7994;p71"/>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995" name="Google Shape;7995;p71"/>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96" name="Google Shape;7996;p71"/>
              <p:cNvGrpSpPr/>
              <p:nvPr/>
            </p:nvGrpSpPr>
            <p:grpSpPr>
              <a:xfrm>
                <a:off x="2029517" y="1732295"/>
                <a:ext cx="685827" cy="643432"/>
                <a:chOff x="2029517" y="1732295"/>
                <a:chExt cx="685827" cy="643432"/>
              </a:xfrm>
            </p:grpSpPr>
            <p:sp>
              <p:nvSpPr>
                <p:cNvPr id="7997" name="Google Shape;7997;p71"/>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71"/>
                <p:cNvGrpSpPr/>
                <p:nvPr/>
              </p:nvGrpSpPr>
              <p:grpSpPr>
                <a:xfrm>
                  <a:off x="2158948" y="1732295"/>
                  <a:ext cx="556396" cy="333108"/>
                  <a:chOff x="2158948" y="1732295"/>
                  <a:chExt cx="556396" cy="333108"/>
                </a:xfrm>
              </p:grpSpPr>
              <p:cxnSp>
                <p:nvCxnSpPr>
                  <p:cNvPr id="7999" name="Google Shape;7999;p71"/>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000" name="Google Shape;8000;p71"/>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1"/>
                <p:cNvGrpSpPr/>
                <p:nvPr/>
              </p:nvGrpSpPr>
              <p:grpSpPr>
                <a:xfrm>
                  <a:off x="2159908" y="2065057"/>
                  <a:ext cx="550884" cy="310670"/>
                  <a:chOff x="2159908" y="2065057"/>
                  <a:chExt cx="550884" cy="310670"/>
                </a:xfrm>
              </p:grpSpPr>
              <p:cxnSp>
                <p:nvCxnSpPr>
                  <p:cNvPr id="8002" name="Google Shape;8002;p71"/>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003" name="Google Shape;8003;p71"/>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8004" name="Google Shape;8004;p71"/>
          <p:cNvGrpSpPr/>
          <p:nvPr/>
        </p:nvGrpSpPr>
        <p:grpSpPr>
          <a:xfrm>
            <a:off x="732462" y="1766083"/>
            <a:ext cx="962651" cy="810058"/>
            <a:chOff x="732462" y="1766083"/>
            <a:chExt cx="962651" cy="810058"/>
          </a:xfrm>
        </p:grpSpPr>
        <p:grpSp>
          <p:nvGrpSpPr>
            <p:cNvPr id="8005" name="Google Shape;8005;p71"/>
            <p:cNvGrpSpPr/>
            <p:nvPr/>
          </p:nvGrpSpPr>
          <p:grpSpPr>
            <a:xfrm>
              <a:off x="732462" y="1908333"/>
              <a:ext cx="339369" cy="524756"/>
              <a:chOff x="844912" y="1819635"/>
              <a:chExt cx="329836" cy="510016"/>
            </a:xfrm>
          </p:grpSpPr>
          <p:sp>
            <p:nvSpPr>
              <p:cNvPr id="8006" name="Google Shape;8006;p71"/>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1"/>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1"/>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1"/>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1"/>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1"/>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1"/>
            <p:cNvGrpSpPr/>
            <p:nvPr/>
          </p:nvGrpSpPr>
          <p:grpSpPr>
            <a:xfrm>
              <a:off x="1184858" y="2256650"/>
              <a:ext cx="510255" cy="319491"/>
              <a:chOff x="1284601" y="2158168"/>
              <a:chExt cx="495923" cy="310517"/>
            </a:xfrm>
          </p:grpSpPr>
          <p:sp>
            <p:nvSpPr>
              <p:cNvPr id="8013" name="Google Shape;8013;p71"/>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4" name="Google Shape;8014;p71"/>
              <p:cNvGrpSpPr/>
              <p:nvPr/>
            </p:nvGrpSpPr>
            <p:grpSpPr>
              <a:xfrm>
                <a:off x="1507666" y="2158168"/>
                <a:ext cx="272858" cy="310517"/>
                <a:chOff x="1507666" y="2158168"/>
                <a:chExt cx="272858" cy="310517"/>
              </a:xfrm>
            </p:grpSpPr>
            <p:grpSp>
              <p:nvGrpSpPr>
                <p:cNvPr id="8015" name="Google Shape;8015;p71"/>
                <p:cNvGrpSpPr/>
                <p:nvPr/>
              </p:nvGrpSpPr>
              <p:grpSpPr>
                <a:xfrm>
                  <a:off x="1507666" y="2176104"/>
                  <a:ext cx="166395" cy="273149"/>
                  <a:chOff x="1507666" y="2176104"/>
                  <a:chExt cx="166395" cy="273149"/>
                </a:xfrm>
              </p:grpSpPr>
              <p:sp>
                <p:nvSpPr>
                  <p:cNvPr id="8016" name="Google Shape;8016;p71"/>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1"/>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1"/>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1"/>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1"/>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1"/>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1"/>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3" name="Google Shape;8023;p71"/>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1"/>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25" name="Google Shape;8025;p71"/>
            <p:cNvGrpSpPr/>
            <p:nvPr/>
          </p:nvGrpSpPr>
          <p:grpSpPr>
            <a:xfrm>
              <a:off x="1184858" y="1766083"/>
              <a:ext cx="510255" cy="319491"/>
              <a:chOff x="1284601" y="1681380"/>
              <a:chExt cx="495923" cy="310517"/>
            </a:xfrm>
          </p:grpSpPr>
          <p:sp>
            <p:nvSpPr>
              <p:cNvPr id="8026" name="Google Shape;8026;p71"/>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7" name="Google Shape;8027;p71"/>
              <p:cNvGrpSpPr/>
              <p:nvPr/>
            </p:nvGrpSpPr>
            <p:grpSpPr>
              <a:xfrm>
                <a:off x="1507666" y="1681380"/>
                <a:ext cx="272858" cy="310517"/>
                <a:chOff x="1507666" y="1681380"/>
                <a:chExt cx="272858" cy="310517"/>
              </a:xfrm>
            </p:grpSpPr>
            <p:grpSp>
              <p:nvGrpSpPr>
                <p:cNvPr id="8028" name="Google Shape;8028;p71"/>
                <p:cNvGrpSpPr/>
                <p:nvPr/>
              </p:nvGrpSpPr>
              <p:grpSpPr>
                <a:xfrm>
                  <a:off x="1507666" y="1700120"/>
                  <a:ext cx="166395" cy="272984"/>
                  <a:chOff x="1507666" y="1700120"/>
                  <a:chExt cx="166395" cy="272984"/>
                </a:xfrm>
              </p:grpSpPr>
              <p:sp>
                <p:nvSpPr>
                  <p:cNvPr id="8029" name="Google Shape;8029;p71"/>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1"/>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1"/>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1"/>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1"/>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1"/>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1"/>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6" name="Google Shape;8036;p71"/>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1"/>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38" name="Google Shape;8038;p71"/>
          <p:cNvGrpSpPr/>
          <p:nvPr/>
        </p:nvGrpSpPr>
        <p:grpSpPr>
          <a:xfrm>
            <a:off x="6841403" y="2533512"/>
            <a:ext cx="1622269" cy="552443"/>
            <a:chOff x="6894650" y="2574740"/>
            <a:chExt cx="1445100" cy="492111"/>
          </a:xfrm>
        </p:grpSpPr>
        <p:sp>
          <p:nvSpPr>
            <p:cNvPr id="8039" name="Google Shape;8039;p71"/>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1"/>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1"/>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1"/>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1"/>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4" name="Google Shape;8044;p71"/>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8045" name="Google Shape;8045;p71"/>
          <p:cNvGrpSpPr/>
          <p:nvPr/>
        </p:nvGrpSpPr>
        <p:grpSpPr>
          <a:xfrm>
            <a:off x="6860946" y="3907768"/>
            <a:ext cx="1583206" cy="475705"/>
            <a:chOff x="6953919" y="3907920"/>
            <a:chExt cx="1377300" cy="475705"/>
          </a:xfrm>
        </p:grpSpPr>
        <p:cxnSp>
          <p:nvCxnSpPr>
            <p:cNvPr id="8046" name="Google Shape;8046;p71"/>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8047" name="Google Shape;8047;p71"/>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8048" name="Google Shape;8048;p71"/>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8049" name="Google Shape;8049;p71"/>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8050" name="Google Shape;8050;p71"/>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8051" name="Google Shape;8051;p71"/>
          <p:cNvGrpSpPr/>
          <p:nvPr/>
        </p:nvGrpSpPr>
        <p:grpSpPr>
          <a:xfrm>
            <a:off x="2364534" y="2668913"/>
            <a:ext cx="836286" cy="824529"/>
            <a:chOff x="2389399" y="2595741"/>
            <a:chExt cx="812796" cy="801369"/>
          </a:xfrm>
        </p:grpSpPr>
        <p:grpSp>
          <p:nvGrpSpPr>
            <p:cNvPr id="8052" name="Google Shape;8052;p71"/>
            <p:cNvGrpSpPr/>
            <p:nvPr/>
          </p:nvGrpSpPr>
          <p:grpSpPr>
            <a:xfrm>
              <a:off x="2492145" y="2881565"/>
              <a:ext cx="607300" cy="229751"/>
              <a:chOff x="2492145" y="2881565"/>
              <a:chExt cx="607300" cy="229751"/>
            </a:xfrm>
          </p:grpSpPr>
          <p:sp>
            <p:nvSpPr>
              <p:cNvPr id="8053" name="Google Shape;8053;p71"/>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1"/>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1"/>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1"/>
            <p:cNvGrpSpPr/>
            <p:nvPr/>
          </p:nvGrpSpPr>
          <p:grpSpPr>
            <a:xfrm>
              <a:off x="2389399" y="2595741"/>
              <a:ext cx="812796" cy="296825"/>
              <a:chOff x="2389399" y="2595741"/>
              <a:chExt cx="812796" cy="296825"/>
            </a:xfrm>
          </p:grpSpPr>
          <p:grpSp>
            <p:nvGrpSpPr>
              <p:cNvPr id="8057" name="Google Shape;8057;p71"/>
              <p:cNvGrpSpPr/>
              <p:nvPr/>
            </p:nvGrpSpPr>
            <p:grpSpPr>
              <a:xfrm>
                <a:off x="2389399" y="2595741"/>
                <a:ext cx="363638" cy="296825"/>
                <a:chOff x="2389399" y="2595741"/>
                <a:chExt cx="363638" cy="296825"/>
              </a:xfrm>
            </p:grpSpPr>
            <p:grpSp>
              <p:nvGrpSpPr>
                <p:cNvPr id="8058" name="Google Shape;8058;p71"/>
                <p:cNvGrpSpPr/>
                <p:nvPr/>
              </p:nvGrpSpPr>
              <p:grpSpPr>
                <a:xfrm>
                  <a:off x="2493852" y="2794333"/>
                  <a:ext cx="259185" cy="98232"/>
                  <a:chOff x="2493852" y="2794333"/>
                  <a:chExt cx="259185" cy="98232"/>
                </a:xfrm>
              </p:grpSpPr>
              <p:sp>
                <p:nvSpPr>
                  <p:cNvPr id="8059" name="Google Shape;8059;p71"/>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1"/>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1"/>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1"/>
                <p:cNvGrpSpPr/>
                <p:nvPr/>
              </p:nvGrpSpPr>
              <p:grpSpPr>
                <a:xfrm>
                  <a:off x="2389399" y="2595741"/>
                  <a:ext cx="224343" cy="182054"/>
                  <a:chOff x="2389399" y="2595741"/>
                  <a:chExt cx="224343" cy="182054"/>
                </a:xfrm>
              </p:grpSpPr>
              <p:sp>
                <p:nvSpPr>
                  <p:cNvPr id="8063" name="Google Shape;8063;p71"/>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1"/>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65" name="Google Shape;8065;p71"/>
              <p:cNvGrpSpPr/>
              <p:nvPr/>
            </p:nvGrpSpPr>
            <p:grpSpPr>
              <a:xfrm>
                <a:off x="2683630" y="2595741"/>
                <a:ext cx="224334" cy="296825"/>
                <a:chOff x="2683630" y="2595741"/>
                <a:chExt cx="224334" cy="296825"/>
              </a:xfrm>
            </p:grpSpPr>
            <p:grpSp>
              <p:nvGrpSpPr>
                <p:cNvPr id="8066" name="Google Shape;8066;p71"/>
                <p:cNvGrpSpPr/>
                <p:nvPr/>
              </p:nvGrpSpPr>
              <p:grpSpPr>
                <a:xfrm>
                  <a:off x="2788083" y="2794333"/>
                  <a:ext cx="15356" cy="98232"/>
                  <a:chOff x="2788083" y="2794333"/>
                  <a:chExt cx="15356" cy="98232"/>
                </a:xfrm>
              </p:grpSpPr>
              <p:sp>
                <p:nvSpPr>
                  <p:cNvPr id="8067" name="Google Shape;8067;p71"/>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1"/>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1"/>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1"/>
                <p:cNvGrpSpPr/>
                <p:nvPr/>
              </p:nvGrpSpPr>
              <p:grpSpPr>
                <a:xfrm>
                  <a:off x="2683630" y="2595741"/>
                  <a:ext cx="224334" cy="182054"/>
                  <a:chOff x="2683630" y="2595741"/>
                  <a:chExt cx="224334" cy="182054"/>
                </a:xfrm>
              </p:grpSpPr>
              <p:sp>
                <p:nvSpPr>
                  <p:cNvPr id="8071" name="Google Shape;8071;p71"/>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1"/>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3" name="Google Shape;8073;p71"/>
              <p:cNvGrpSpPr/>
              <p:nvPr/>
            </p:nvGrpSpPr>
            <p:grpSpPr>
              <a:xfrm>
                <a:off x="2838475" y="2595741"/>
                <a:ext cx="363719" cy="296825"/>
                <a:chOff x="2838475" y="2595741"/>
                <a:chExt cx="363719" cy="296825"/>
              </a:xfrm>
            </p:grpSpPr>
            <p:grpSp>
              <p:nvGrpSpPr>
                <p:cNvPr id="8074" name="Google Shape;8074;p71"/>
                <p:cNvGrpSpPr/>
                <p:nvPr/>
              </p:nvGrpSpPr>
              <p:grpSpPr>
                <a:xfrm>
                  <a:off x="2838475" y="2794333"/>
                  <a:ext cx="259185" cy="98232"/>
                  <a:chOff x="2838475" y="2794333"/>
                  <a:chExt cx="259185" cy="98232"/>
                </a:xfrm>
              </p:grpSpPr>
              <p:sp>
                <p:nvSpPr>
                  <p:cNvPr id="8075" name="Google Shape;8075;p71"/>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1"/>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1"/>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1"/>
                <p:cNvGrpSpPr/>
                <p:nvPr/>
              </p:nvGrpSpPr>
              <p:grpSpPr>
                <a:xfrm>
                  <a:off x="2977852" y="2595741"/>
                  <a:ext cx="224343" cy="182054"/>
                  <a:chOff x="2977852" y="2595741"/>
                  <a:chExt cx="224343" cy="182054"/>
                </a:xfrm>
              </p:grpSpPr>
              <p:sp>
                <p:nvSpPr>
                  <p:cNvPr id="8079" name="Google Shape;8079;p71"/>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1"/>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81" name="Google Shape;8081;p71"/>
            <p:cNvGrpSpPr/>
            <p:nvPr/>
          </p:nvGrpSpPr>
          <p:grpSpPr>
            <a:xfrm>
              <a:off x="2389399" y="3100241"/>
              <a:ext cx="812796" cy="296869"/>
              <a:chOff x="2389399" y="3100241"/>
              <a:chExt cx="812796" cy="296869"/>
            </a:xfrm>
          </p:grpSpPr>
          <p:grpSp>
            <p:nvGrpSpPr>
              <p:cNvPr id="8082" name="Google Shape;8082;p71"/>
              <p:cNvGrpSpPr/>
              <p:nvPr/>
            </p:nvGrpSpPr>
            <p:grpSpPr>
              <a:xfrm>
                <a:off x="2683630" y="3100241"/>
                <a:ext cx="224334" cy="296869"/>
                <a:chOff x="2683630" y="3100241"/>
                <a:chExt cx="224334" cy="296869"/>
              </a:xfrm>
            </p:grpSpPr>
            <p:grpSp>
              <p:nvGrpSpPr>
                <p:cNvPr id="8083" name="Google Shape;8083;p71"/>
                <p:cNvGrpSpPr/>
                <p:nvPr/>
              </p:nvGrpSpPr>
              <p:grpSpPr>
                <a:xfrm>
                  <a:off x="2788083" y="3100241"/>
                  <a:ext cx="15356" cy="98237"/>
                  <a:chOff x="2788083" y="3100241"/>
                  <a:chExt cx="15356" cy="98237"/>
                </a:xfrm>
              </p:grpSpPr>
              <p:sp>
                <p:nvSpPr>
                  <p:cNvPr id="8084" name="Google Shape;8084;p71"/>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1"/>
                <p:cNvGrpSpPr/>
                <p:nvPr/>
              </p:nvGrpSpPr>
              <p:grpSpPr>
                <a:xfrm>
                  <a:off x="2683630" y="3215065"/>
                  <a:ext cx="224334" cy="182045"/>
                  <a:chOff x="2683630" y="3215065"/>
                  <a:chExt cx="224334" cy="182045"/>
                </a:xfrm>
              </p:grpSpPr>
              <p:sp>
                <p:nvSpPr>
                  <p:cNvPr id="8088" name="Google Shape;8088;p71"/>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1"/>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90" name="Google Shape;8090;p71"/>
              <p:cNvGrpSpPr/>
              <p:nvPr/>
            </p:nvGrpSpPr>
            <p:grpSpPr>
              <a:xfrm>
                <a:off x="2389399" y="3100241"/>
                <a:ext cx="363638" cy="296869"/>
                <a:chOff x="2389399" y="3100241"/>
                <a:chExt cx="363638" cy="296869"/>
              </a:xfrm>
            </p:grpSpPr>
            <p:grpSp>
              <p:nvGrpSpPr>
                <p:cNvPr id="8091" name="Google Shape;8091;p71"/>
                <p:cNvGrpSpPr/>
                <p:nvPr/>
              </p:nvGrpSpPr>
              <p:grpSpPr>
                <a:xfrm>
                  <a:off x="2493852" y="3100241"/>
                  <a:ext cx="259185" cy="98237"/>
                  <a:chOff x="2493852" y="3100241"/>
                  <a:chExt cx="259185" cy="98237"/>
                </a:xfrm>
              </p:grpSpPr>
              <p:sp>
                <p:nvSpPr>
                  <p:cNvPr id="8092" name="Google Shape;8092;p71"/>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1"/>
                <p:cNvGrpSpPr/>
                <p:nvPr/>
              </p:nvGrpSpPr>
              <p:grpSpPr>
                <a:xfrm>
                  <a:off x="2389399" y="3215065"/>
                  <a:ext cx="224343" cy="182045"/>
                  <a:chOff x="2389399" y="3215065"/>
                  <a:chExt cx="224343" cy="182045"/>
                </a:xfrm>
              </p:grpSpPr>
              <p:sp>
                <p:nvSpPr>
                  <p:cNvPr id="8096" name="Google Shape;8096;p71"/>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98" name="Google Shape;8098;p71"/>
              <p:cNvGrpSpPr/>
              <p:nvPr/>
            </p:nvGrpSpPr>
            <p:grpSpPr>
              <a:xfrm>
                <a:off x="2838475" y="3100241"/>
                <a:ext cx="363719" cy="296869"/>
                <a:chOff x="2838475" y="3100241"/>
                <a:chExt cx="363719" cy="296869"/>
              </a:xfrm>
            </p:grpSpPr>
            <p:grpSp>
              <p:nvGrpSpPr>
                <p:cNvPr id="8099" name="Google Shape;8099;p71"/>
                <p:cNvGrpSpPr/>
                <p:nvPr/>
              </p:nvGrpSpPr>
              <p:grpSpPr>
                <a:xfrm>
                  <a:off x="2838475" y="3100241"/>
                  <a:ext cx="259185" cy="98237"/>
                  <a:chOff x="2838475" y="3100241"/>
                  <a:chExt cx="259185" cy="98237"/>
                </a:xfrm>
              </p:grpSpPr>
              <p:sp>
                <p:nvSpPr>
                  <p:cNvPr id="8100" name="Google Shape;8100;p71"/>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1"/>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1"/>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1"/>
                <p:cNvGrpSpPr/>
                <p:nvPr/>
              </p:nvGrpSpPr>
              <p:grpSpPr>
                <a:xfrm>
                  <a:off x="2977852" y="3215065"/>
                  <a:ext cx="224343" cy="182045"/>
                  <a:chOff x="2977852" y="3215065"/>
                  <a:chExt cx="224343" cy="182045"/>
                </a:xfrm>
              </p:grpSpPr>
              <p:sp>
                <p:nvSpPr>
                  <p:cNvPr id="8104" name="Google Shape;8104;p71"/>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1"/>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9" name="Shape 8109"/>
        <p:cNvGrpSpPr/>
        <p:nvPr/>
      </p:nvGrpSpPr>
      <p:grpSpPr>
        <a:xfrm>
          <a:off x="0" y="0"/>
          <a:ext cx="0" cy="0"/>
          <a:chOff x="0" y="0"/>
          <a:chExt cx="0" cy="0"/>
        </a:xfrm>
      </p:grpSpPr>
      <p:grpSp>
        <p:nvGrpSpPr>
          <p:cNvPr id="8110" name="Google Shape;8110;p72"/>
          <p:cNvGrpSpPr/>
          <p:nvPr/>
        </p:nvGrpSpPr>
        <p:grpSpPr>
          <a:xfrm>
            <a:off x="718875" y="3363288"/>
            <a:ext cx="2390414" cy="1024800"/>
            <a:chOff x="728925" y="3296613"/>
            <a:chExt cx="2390414" cy="1024800"/>
          </a:xfrm>
        </p:grpSpPr>
        <p:grpSp>
          <p:nvGrpSpPr>
            <p:cNvPr id="8111" name="Google Shape;8111;p72"/>
            <p:cNvGrpSpPr/>
            <p:nvPr/>
          </p:nvGrpSpPr>
          <p:grpSpPr>
            <a:xfrm>
              <a:off x="728925" y="3619800"/>
              <a:ext cx="2390414" cy="500893"/>
              <a:chOff x="728925" y="3619800"/>
              <a:chExt cx="2390414" cy="500893"/>
            </a:xfrm>
          </p:grpSpPr>
          <p:sp>
            <p:nvSpPr>
              <p:cNvPr id="8112" name="Google Shape;8112;p72"/>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113" name="Google Shape;8113;p72"/>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114" name="Google Shape;8114;p72"/>
            <p:cNvGrpSpPr/>
            <p:nvPr/>
          </p:nvGrpSpPr>
          <p:grpSpPr>
            <a:xfrm>
              <a:off x="1348050" y="3296613"/>
              <a:ext cx="1706152" cy="1024800"/>
              <a:chOff x="1348050" y="3296613"/>
              <a:chExt cx="1706152" cy="1024800"/>
            </a:xfrm>
          </p:grpSpPr>
          <p:sp>
            <p:nvSpPr>
              <p:cNvPr id="8115" name="Google Shape;8115;p72"/>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116" name="Google Shape;8116;p72"/>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117" name="Google Shape;8117;p72"/>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118" name="Google Shape;8118;p72"/>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119" name="Google Shape;8119;p72"/>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120" name="Google Shape;8120;p72"/>
            <p:cNvGrpSpPr/>
            <p:nvPr/>
          </p:nvGrpSpPr>
          <p:grpSpPr>
            <a:xfrm>
              <a:off x="1455707" y="3654858"/>
              <a:ext cx="1491150" cy="417657"/>
              <a:chOff x="1455707" y="3654858"/>
              <a:chExt cx="1491150" cy="417657"/>
            </a:xfrm>
          </p:grpSpPr>
          <p:sp>
            <p:nvSpPr>
              <p:cNvPr id="8121" name="Google Shape;8121;p72"/>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2"/>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2"/>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2"/>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2"/>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2"/>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2"/>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2"/>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2"/>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2"/>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2"/>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2"/>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2"/>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2"/>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2"/>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2"/>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2"/>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2"/>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2"/>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2"/>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141" name="Google Shape;8141;p72"/>
          <p:cNvGraphicFramePr/>
          <p:nvPr/>
        </p:nvGraphicFramePr>
        <p:xfrm>
          <a:off x="5954575" y="2361200"/>
          <a:ext cx="3000000" cy="3000000"/>
        </p:xfrm>
        <a:graphic>
          <a:graphicData uri="http://schemas.openxmlformats.org/drawingml/2006/table">
            <a:tbl>
              <a:tblPr>
                <a:noFill/>
                <a:tableStyleId>{46235E75-DD16-41F1-9E12-E569FF545692}</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8142" name="Google Shape;8142;p72"/>
          <p:cNvGrpSpPr/>
          <p:nvPr/>
        </p:nvGrpSpPr>
        <p:grpSpPr>
          <a:xfrm>
            <a:off x="727251" y="1188964"/>
            <a:ext cx="2396505" cy="976502"/>
            <a:chOff x="749309" y="1112739"/>
            <a:chExt cx="2371603" cy="976502"/>
          </a:xfrm>
        </p:grpSpPr>
        <p:grpSp>
          <p:nvGrpSpPr>
            <p:cNvPr id="8143" name="Google Shape;8143;p72"/>
            <p:cNvGrpSpPr/>
            <p:nvPr/>
          </p:nvGrpSpPr>
          <p:grpSpPr>
            <a:xfrm>
              <a:off x="1092126" y="1112739"/>
              <a:ext cx="2028786" cy="975464"/>
              <a:chOff x="1092126" y="1112739"/>
              <a:chExt cx="2028786" cy="975464"/>
            </a:xfrm>
          </p:grpSpPr>
          <p:sp>
            <p:nvSpPr>
              <p:cNvPr id="8144" name="Google Shape;8144;p72"/>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2"/>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2"/>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2"/>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2"/>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2"/>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2"/>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2"/>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2"/>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2"/>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2"/>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2"/>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2"/>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2"/>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2"/>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2"/>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2"/>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2"/>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2"/>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2"/>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2"/>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2"/>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2"/>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2"/>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2"/>
            <p:cNvGrpSpPr/>
            <p:nvPr/>
          </p:nvGrpSpPr>
          <p:grpSpPr>
            <a:xfrm>
              <a:off x="749309" y="1112739"/>
              <a:ext cx="314700" cy="975464"/>
              <a:chOff x="749309" y="1112739"/>
              <a:chExt cx="314700" cy="975464"/>
            </a:xfrm>
          </p:grpSpPr>
          <p:sp>
            <p:nvSpPr>
              <p:cNvPr id="8169" name="Google Shape;8169;p72"/>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2"/>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2"/>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2"/>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3" name="Google Shape;8173;p7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177" name="Google Shape;8177;p72"/>
          <p:cNvGraphicFramePr/>
          <p:nvPr/>
        </p:nvGraphicFramePr>
        <p:xfrm>
          <a:off x="5954600" y="1188950"/>
          <a:ext cx="3000000" cy="3000000"/>
        </p:xfrm>
        <a:graphic>
          <a:graphicData uri="http://schemas.openxmlformats.org/drawingml/2006/table">
            <a:tbl>
              <a:tblPr>
                <a:noFill/>
                <a:tableStyleId>{46235E75-DD16-41F1-9E12-E569FF545692}</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8178" name="Google Shape;8178;p72"/>
          <p:cNvGraphicFramePr/>
          <p:nvPr/>
        </p:nvGraphicFramePr>
        <p:xfrm>
          <a:off x="3375463" y="2361200"/>
          <a:ext cx="3000000" cy="3000000"/>
        </p:xfrm>
        <a:graphic>
          <a:graphicData uri="http://schemas.openxmlformats.org/drawingml/2006/table">
            <a:tbl>
              <a:tblPr>
                <a:noFill/>
                <a:tableStyleId>{46235E75-DD16-41F1-9E12-E569FF545692}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8179" name="Google Shape;8179;p72"/>
          <p:cNvGrpSpPr/>
          <p:nvPr/>
        </p:nvGrpSpPr>
        <p:grpSpPr>
          <a:xfrm>
            <a:off x="3377449" y="3352160"/>
            <a:ext cx="2363377" cy="1047062"/>
            <a:chOff x="3358399" y="3285485"/>
            <a:chExt cx="2363377" cy="1047062"/>
          </a:xfrm>
        </p:grpSpPr>
        <p:grpSp>
          <p:nvGrpSpPr>
            <p:cNvPr id="8180" name="Google Shape;8180;p72"/>
            <p:cNvGrpSpPr/>
            <p:nvPr/>
          </p:nvGrpSpPr>
          <p:grpSpPr>
            <a:xfrm>
              <a:off x="3358412" y="3285485"/>
              <a:ext cx="2363244" cy="139500"/>
              <a:chOff x="3358412" y="3285485"/>
              <a:chExt cx="2363244" cy="139500"/>
            </a:xfrm>
          </p:grpSpPr>
          <p:sp>
            <p:nvSpPr>
              <p:cNvPr id="8181" name="Google Shape;8181;p72"/>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2"/>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2"/>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2"/>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2"/>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72"/>
            <p:cNvGrpSpPr/>
            <p:nvPr/>
          </p:nvGrpSpPr>
          <p:grpSpPr>
            <a:xfrm>
              <a:off x="3358412" y="3466996"/>
              <a:ext cx="2363244" cy="139500"/>
              <a:chOff x="3358412" y="3466996"/>
              <a:chExt cx="2363244" cy="139500"/>
            </a:xfrm>
          </p:grpSpPr>
          <p:sp>
            <p:nvSpPr>
              <p:cNvPr id="8187" name="Google Shape;8187;p72"/>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2"/>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2"/>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2"/>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2"/>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72"/>
            <p:cNvGrpSpPr/>
            <p:nvPr/>
          </p:nvGrpSpPr>
          <p:grpSpPr>
            <a:xfrm>
              <a:off x="3358412" y="3648507"/>
              <a:ext cx="2363244" cy="139500"/>
              <a:chOff x="3358412" y="3648507"/>
              <a:chExt cx="2363244" cy="139500"/>
            </a:xfrm>
          </p:grpSpPr>
          <p:sp>
            <p:nvSpPr>
              <p:cNvPr id="8193" name="Google Shape;8193;p72"/>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2"/>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2"/>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2"/>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2"/>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2"/>
            <p:cNvGrpSpPr/>
            <p:nvPr/>
          </p:nvGrpSpPr>
          <p:grpSpPr>
            <a:xfrm>
              <a:off x="3358412" y="3830018"/>
              <a:ext cx="2363244" cy="139500"/>
              <a:chOff x="3358412" y="3830018"/>
              <a:chExt cx="2363244" cy="139500"/>
            </a:xfrm>
          </p:grpSpPr>
          <p:sp>
            <p:nvSpPr>
              <p:cNvPr id="8199" name="Google Shape;8199;p72"/>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2"/>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2"/>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2"/>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2"/>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72"/>
            <p:cNvGrpSpPr/>
            <p:nvPr/>
          </p:nvGrpSpPr>
          <p:grpSpPr>
            <a:xfrm>
              <a:off x="3358399" y="4011514"/>
              <a:ext cx="2363377" cy="139537"/>
              <a:chOff x="3294800" y="4134603"/>
              <a:chExt cx="2638876" cy="152400"/>
            </a:xfrm>
          </p:grpSpPr>
          <p:sp>
            <p:nvSpPr>
              <p:cNvPr id="8205" name="Google Shape;8205;p72"/>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2"/>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2"/>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2"/>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2"/>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2"/>
            <p:cNvGrpSpPr/>
            <p:nvPr/>
          </p:nvGrpSpPr>
          <p:grpSpPr>
            <a:xfrm>
              <a:off x="3358399" y="4193010"/>
              <a:ext cx="2363377" cy="139537"/>
              <a:chOff x="3294800" y="4134603"/>
              <a:chExt cx="2638876" cy="152400"/>
            </a:xfrm>
          </p:grpSpPr>
          <p:sp>
            <p:nvSpPr>
              <p:cNvPr id="8211" name="Google Shape;8211;p72"/>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2"/>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2"/>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2"/>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2"/>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216" name="Google Shape;8216;p72"/>
          <p:cNvGraphicFramePr/>
          <p:nvPr/>
        </p:nvGraphicFramePr>
        <p:xfrm>
          <a:off x="728250" y="2361200"/>
          <a:ext cx="3000000" cy="3000000"/>
        </p:xfrm>
        <a:graphic>
          <a:graphicData uri="http://schemas.openxmlformats.org/drawingml/2006/table">
            <a:tbl>
              <a:tblPr>
                <a:noFill/>
                <a:tableStyleId>{46235E75-DD16-41F1-9E12-E569FF545692}</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8217" name="Google Shape;8217;p72"/>
          <p:cNvGrpSpPr/>
          <p:nvPr/>
        </p:nvGrpSpPr>
        <p:grpSpPr>
          <a:xfrm>
            <a:off x="4177919" y="2765014"/>
            <a:ext cx="1302095" cy="60959"/>
            <a:chOff x="3558802" y="4011427"/>
            <a:chExt cx="1866000" cy="111300"/>
          </a:xfrm>
        </p:grpSpPr>
        <p:sp>
          <p:nvSpPr>
            <p:cNvPr id="8218" name="Google Shape;8218;p72"/>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2"/>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2"/>
          <p:cNvGrpSpPr/>
          <p:nvPr/>
        </p:nvGrpSpPr>
        <p:grpSpPr>
          <a:xfrm>
            <a:off x="4723407" y="3047174"/>
            <a:ext cx="914340" cy="60959"/>
            <a:chOff x="3558802" y="4011427"/>
            <a:chExt cx="1866000" cy="111300"/>
          </a:xfrm>
        </p:grpSpPr>
        <p:sp>
          <p:nvSpPr>
            <p:cNvPr id="8221" name="Google Shape;8221;p72"/>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2"/>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2"/>
          <p:cNvGrpSpPr/>
          <p:nvPr/>
        </p:nvGrpSpPr>
        <p:grpSpPr>
          <a:xfrm>
            <a:off x="5926924" y="3381697"/>
            <a:ext cx="2519825" cy="1001454"/>
            <a:chOff x="1906114" y="789980"/>
            <a:chExt cx="1487676" cy="606868"/>
          </a:xfrm>
        </p:grpSpPr>
        <p:cxnSp>
          <p:nvCxnSpPr>
            <p:cNvPr id="8224" name="Google Shape;8224;p7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225" name="Google Shape;8225;p7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226" name="Google Shape;8226;p7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8227" name="Google Shape;8227;p7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8228" name="Google Shape;8228;p7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8229" name="Google Shape;8229;p7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8230" name="Google Shape;8230;p7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8231" name="Google Shape;8231;p7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8238" name="Google Shape;8238;p7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239" name="Google Shape;8239;p7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240" name="Google Shape;8240;p7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2"/>
          <p:cNvGrpSpPr/>
          <p:nvPr/>
        </p:nvGrpSpPr>
        <p:grpSpPr>
          <a:xfrm>
            <a:off x="3372612" y="1159008"/>
            <a:ext cx="2363393" cy="1005865"/>
            <a:chOff x="3292400" y="1193188"/>
            <a:chExt cx="2615240" cy="1131075"/>
          </a:xfrm>
        </p:grpSpPr>
        <p:sp>
          <p:nvSpPr>
            <p:cNvPr id="8242" name="Google Shape;8242;p72"/>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43" name="Google Shape;8243;p72"/>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44" name="Google Shape;8244;p72"/>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8245" name="Google Shape;8245;p72"/>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8246" name="Google Shape;8246;p72"/>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8247" name="Google Shape;8247;p72"/>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8248" name="Google Shape;8248;p72"/>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8249" name="Google Shape;8249;p72"/>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8250" name="Google Shape;8250;p72"/>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8251" name="Google Shape;8251;p72"/>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8252" name="Google Shape;8252;p72"/>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253" name="Google Shape;8253;p72"/>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254" name="Google Shape;8254;p72"/>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255" name="Google Shape;8255;p72"/>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256" name="Google Shape;8256;p72"/>
            <p:cNvGrpSpPr/>
            <p:nvPr/>
          </p:nvGrpSpPr>
          <p:grpSpPr>
            <a:xfrm>
              <a:off x="3748438" y="1378608"/>
              <a:ext cx="2159202" cy="903971"/>
              <a:chOff x="1683525" y="2179850"/>
              <a:chExt cx="4519050" cy="2134525"/>
            </a:xfrm>
          </p:grpSpPr>
          <p:sp>
            <p:nvSpPr>
              <p:cNvPr id="8257" name="Google Shape;8257;p7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58" name="Google Shape;8258;p7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59" name="Google Shape;8259;p7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0" name="Google Shape;8260;p7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1" name="Google Shape;8261;p7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2" name="Google Shape;8262;p7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3" name="Google Shape;8263;p7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4" name="Google Shape;8264;p7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5" name="Google Shape;8265;p7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6" name="Google Shape;8266;p7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7" name="Google Shape;8267;p7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268" name="Google Shape;8268;p7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2" name="Shape 8272"/>
        <p:cNvGrpSpPr/>
        <p:nvPr/>
      </p:nvGrpSpPr>
      <p:grpSpPr>
        <a:xfrm>
          <a:off x="0" y="0"/>
          <a:ext cx="0" cy="0"/>
          <a:chOff x="0" y="0"/>
          <a:chExt cx="0" cy="0"/>
        </a:xfrm>
      </p:grpSpPr>
      <p:grpSp>
        <p:nvGrpSpPr>
          <p:cNvPr id="8273" name="Google Shape;8273;p73"/>
          <p:cNvGrpSpPr/>
          <p:nvPr/>
        </p:nvGrpSpPr>
        <p:grpSpPr>
          <a:xfrm>
            <a:off x="4814684" y="1191441"/>
            <a:ext cx="745431" cy="718863"/>
            <a:chOff x="4249973" y="1201875"/>
            <a:chExt cx="1958568" cy="1888762"/>
          </a:xfrm>
        </p:grpSpPr>
        <p:sp>
          <p:nvSpPr>
            <p:cNvPr id="8274" name="Google Shape;8274;p73"/>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5" name="Google Shape;8275;p73"/>
            <p:cNvGrpSpPr/>
            <p:nvPr/>
          </p:nvGrpSpPr>
          <p:grpSpPr>
            <a:xfrm>
              <a:off x="5853086" y="1789142"/>
              <a:ext cx="355454" cy="1048099"/>
              <a:chOff x="5576108" y="2016725"/>
              <a:chExt cx="565200" cy="1666560"/>
            </a:xfrm>
          </p:grpSpPr>
          <p:sp>
            <p:nvSpPr>
              <p:cNvPr id="8276" name="Google Shape;8276;p73"/>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77" name="Google Shape;8277;p7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73"/>
            <p:cNvGrpSpPr/>
            <p:nvPr/>
          </p:nvGrpSpPr>
          <p:grpSpPr>
            <a:xfrm>
              <a:off x="4869455" y="2691676"/>
              <a:ext cx="1013897" cy="398961"/>
              <a:chOff x="4012057" y="3451825"/>
              <a:chExt cx="1612175" cy="634379"/>
            </a:xfrm>
          </p:grpSpPr>
          <p:sp>
            <p:nvSpPr>
              <p:cNvPr id="8279" name="Google Shape;8279;p73"/>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80" name="Google Shape;8280;p7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3"/>
            <p:cNvGrpSpPr/>
            <p:nvPr/>
          </p:nvGrpSpPr>
          <p:grpSpPr>
            <a:xfrm>
              <a:off x="4276937" y="2155961"/>
              <a:ext cx="651965" cy="891358"/>
              <a:chOff x="3069908" y="2599997"/>
              <a:chExt cx="1036675" cy="1417328"/>
            </a:xfrm>
          </p:grpSpPr>
          <p:sp>
            <p:nvSpPr>
              <p:cNvPr id="8282" name="Google Shape;8282;p73"/>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83" name="Google Shape;8283;p7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3"/>
            <p:cNvGrpSpPr/>
            <p:nvPr/>
          </p:nvGrpSpPr>
          <p:grpSpPr>
            <a:xfrm>
              <a:off x="5054918" y="1201875"/>
              <a:ext cx="999548" cy="602711"/>
              <a:chOff x="4306958" y="1082925"/>
              <a:chExt cx="1589359" cy="958358"/>
            </a:xfrm>
          </p:grpSpPr>
          <p:sp>
            <p:nvSpPr>
              <p:cNvPr id="8285" name="Google Shape;8285;p73"/>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86" name="Google Shape;8286;p7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3"/>
            <p:cNvGrpSpPr/>
            <p:nvPr/>
          </p:nvGrpSpPr>
          <p:grpSpPr>
            <a:xfrm>
              <a:off x="4249973" y="1303451"/>
              <a:ext cx="799317" cy="841334"/>
              <a:chOff x="3027033" y="1244439"/>
              <a:chExt cx="1270977" cy="1337786"/>
            </a:xfrm>
          </p:grpSpPr>
          <p:sp>
            <p:nvSpPr>
              <p:cNvPr id="8288" name="Google Shape;8288;p73"/>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289" name="Google Shape;8289;p7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0" name="Google Shape;8290;p73"/>
          <p:cNvGrpSpPr/>
          <p:nvPr/>
        </p:nvGrpSpPr>
        <p:grpSpPr>
          <a:xfrm>
            <a:off x="731057" y="2069890"/>
            <a:ext cx="761767" cy="729896"/>
            <a:chOff x="2657744" y="2337745"/>
            <a:chExt cx="832987" cy="798137"/>
          </a:xfrm>
        </p:grpSpPr>
        <p:sp>
          <p:nvSpPr>
            <p:cNvPr id="8291" name="Google Shape;8291;p73"/>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3"/>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3"/>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3"/>
          <p:cNvGrpSpPr/>
          <p:nvPr/>
        </p:nvGrpSpPr>
        <p:grpSpPr>
          <a:xfrm>
            <a:off x="3242022" y="2073097"/>
            <a:ext cx="685569" cy="723586"/>
            <a:chOff x="3398134" y="2057755"/>
            <a:chExt cx="704087" cy="743130"/>
          </a:xfrm>
        </p:grpSpPr>
        <p:grpSp>
          <p:nvGrpSpPr>
            <p:cNvPr id="8298" name="Google Shape;8298;p73"/>
            <p:cNvGrpSpPr/>
            <p:nvPr/>
          </p:nvGrpSpPr>
          <p:grpSpPr>
            <a:xfrm>
              <a:off x="3398134" y="2290183"/>
              <a:ext cx="315300" cy="219900"/>
              <a:chOff x="3398134" y="2290183"/>
              <a:chExt cx="315300" cy="219900"/>
            </a:xfrm>
          </p:grpSpPr>
          <p:sp>
            <p:nvSpPr>
              <p:cNvPr id="8299" name="Google Shape;8299;p73"/>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00" name="Google Shape;8300;p73"/>
              <p:cNvCxnSpPr>
                <a:stCxn id="8299"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8301" name="Google Shape;8301;p73"/>
            <p:cNvGrpSpPr/>
            <p:nvPr/>
          </p:nvGrpSpPr>
          <p:grpSpPr>
            <a:xfrm>
              <a:off x="3547823" y="2467358"/>
              <a:ext cx="219900" cy="333527"/>
              <a:chOff x="3547823" y="2467358"/>
              <a:chExt cx="219900" cy="333527"/>
            </a:xfrm>
          </p:grpSpPr>
          <p:sp>
            <p:nvSpPr>
              <p:cNvPr id="8302" name="Google Shape;8302;p73"/>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03" name="Google Shape;8303;p73"/>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8304" name="Google Shape;8304;p73"/>
            <p:cNvGrpSpPr/>
            <p:nvPr/>
          </p:nvGrpSpPr>
          <p:grpSpPr>
            <a:xfrm>
              <a:off x="3734138" y="2467358"/>
              <a:ext cx="219900" cy="333527"/>
              <a:chOff x="3734138" y="2467358"/>
              <a:chExt cx="219900" cy="333527"/>
            </a:xfrm>
          </p:grpSpPr>
          <p:sp>
            <p:nvSpPr>
              <p:cNvPr id="8305" name="Google Shape;8305;p73"/>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06" name="Google Shape;8306;p73"/>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8307" name="Google Shape;8307;p73"/>
            <p:cNvGrpSpPr/>
            <p:nvPr/>
          </p:nvGrpSpPr>
          <p:grpSpPr>
            <a:xfrm>
              <a:off x="3787560" y="2288011"/>
              <a:ext cx="314661" cy="219900"/>
              <a:chOff x="3787560" y="2288011"/>
              <a:chExt cx="314661" cy="219900"/>
            </a:xfrm>
          </p:grpSpPr>
          <p:sp>
            <p:nvSpPr>
              <p:cNvPr id="8308" name="Google Shape;8308;p73"/>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09" name="Google Shape;8309;p73"/>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8310" name="Google Shape;8310;p73"/>
            <p:cNvGrpSpPr/>
            <p:nvPr/>
          </p:nvGrpSpPr>
          <p:grpSpPr>
            <a:xfrm>
              <a:off x="3637290" y="2057755"/>
              <a:ext cx="219900" cy="335499"/>
              <a:chOff x="3637290" y="2057755"/>
              <a:chExt cx="219900" cy="335499"/>
            </a:xfrm>
          </p:grpSpPr>
          <p:sp>
            <p:nvSpPr>
              <p:cNvPr id="8311" name="Google Shape;8311;p73"/>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8312" name="Google Shape;8312;p73"/>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8313" name="Google Shape;8313;p73"/>
          <p:cNvGrpSpPr/>
          <p:nvPr/>
        </p:nvGrpSpPr>
        <p:grpSpPr>
          <a:xfrm>
            <a:off x="4917244" y="2079792"/>
            <a:ext cx="710153" cy="710153"/>
            <a:chOff x="5007123" y="2079403"/>
            <a:chExt cx="687600" cy="687600"/>
          </a:xfrm>
        </p:grpSpPr>
        <p:sp>
          <p:nvSpPr>
            <p:cNvPr id="8314" name="Google Shape;8314;p73"/>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3"/>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3"/>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3"/>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3"/>
          <p:cNvGrpSpPr/>
          <p:nvPr/>
        </p:nvGrpSpPr>
        <p:grpSpPr>
          <a:xfrm>
            <a:off x="5726681" y="2074299"/>
            <a:ext cx="720998" cy="721183"/>
            <a:chOff x="5797446" y="2063053"/>
            <a:chExt cx="698100" cy="698280"/>
          </a:xfrm>
        </p:grpSpPr>
        <p:sp>
          <p:nvSpPr>
            <p:cNvPr id="8319" name="Google Shape;8319;p73"/>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3"/>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3"/>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3"/>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3"/>
          <p:cNvGrpSpPr/>
          <p:nvPr/>
        </p:nvGrpSpPr>
        <p:grpSpPr>
          <a:xfrm>
            <a:off x="8171828" y="3719904"/>
            <a:ext cx="280585" cy="673164"/>
            <a:chOff x="8075075" y="3754290"/>
            <a:chExt cx="255612" cy="613194"/>
          </a:xfrm>
        </p:grpSpPr>
        <p:grpSp>
          <p:nvGrpSpPr>
            <p:cNvPr id="8324" name="Google Shape;8324;p73"/>
            <p:cNvGrpSpPr/>
            <p:nvPr/>
          </p:nvGrpSpPr>
          <p:grpSpPr>
            <a:xfrm>
              <a:off x="8075075" y="3754290"/>
              <a:ext cx="255612" cy="613194"/>
              <a:chOff x="8075075" y="3754290"/>
              <a:chExt cx="255612" cy="613194"/>
            </a:xfrm>
          </p:grpSpPr>
          <p:sp>
            <p:nvSpPr>
              <p:cNvPr id="8325" name="Google Shape;8325;p73"/>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3"/>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7" name="Google Shape;8327;p73"/>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73"/>
          <p:cNvGrpSpPr/>
          <p:nvPr/>
        </p:nvGrpSpPr>
        <p:grpSpPr>
          <a:xfrm>
            <a:off x="5288887" y="3708700"/>
            <a:ext cx="470352" cy="683745"/>
            <a:chOff x="1697726" y="3244179"/>
            <a:chExt cx="788124" cy="1146069"/>
          </a:xfrm>
        </p:grpSpPr>
        <p:sp>
          <p:nvSpPr>
            <p:cNvPr id="8329" name="Google Shape;8329;p7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1" name="Google Shape;8331;p7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2" name="Google Shape;8332;p73"/>
          <p:cNvGrpSpPr/>
          <p:nvPr/>
        </p:nvGrpSpPr>
        <p:grpSpPr>
          <a:xfrm>
            <a:off x="5910037" y="3719902"/>
            <a:ext cx="293891" cy="293845"/>
            <a:chOff x="6134814" y="3754290"/>
            <a:chExt cx="293891" cy="293845"/>
          </a:xfrm>
        </p:grpSpPr>
        <p:sp>
          <p:nvSpPr>
            <p:cNvPr id="8333" name="Google Shape;8333;p73"/>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3"/>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73"/>
          <p:cNvGrpSpPr/>
          <p:nvPr/>
        </p:nvGrpSpPr>
        <p:grpSpPr>
          <a:xfrm>
            <a:off x="5910037" y="4098574"/>
            <a:ext cx="293891" cy="293891"/>
            <a:chOff x="6134814" y="4086186"/>
            <a:chExt cx="293891" cy="293891"/>
          </a:xfrm>
        </p:grpSpPr>
        <p:sp>
          <p:nvSpPr>
            <p:cNvPr id="8336" name="Google Shape;8336;p73"/>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3"/>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8" name="Google Shape;8338;p73"/>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3"/>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0" name="Google Shape;8340;p73"/>
          <p:cNvGrpSpPr/>
          <p:nvPr/>
        </p:nvGrpSpPr>
        <p:grpSpPr>
          <a:xfrm>
            <a:off x="7835013" y="2927266"/>
            <a:ext cx="622883" cy="621944"/>
            <a:chOff x="1187048" y="238125"/>
            <a:chExt cx="5256397" cy="5248476"/>
          </a:xfrm>
        </p:grpSpPr>
        <p:sp>
          <p:nvSpPr>
            <p:cNvPr id="8341" name="Google Shape;8341;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3"/>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3"/>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3"/>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3"/>
          <p:cNvGrpSpPr/>
          <p:nvPr/>
        </p:nvGrpSpPr>
        <p:grpSpPr>
          <a:xfrm>
            <a:off x="2292118" y="2936875"/>
            <a:ext cx="1310987" cy="612407"/>
            <a:chOff x="238125" y="1188750"/>
            <a:chExt cx="7140450" cy="3335550"/>
          </a:xfrm>
        </p:grpSpPr>
        <p:sp>
          <p:nvSpPr>
            <p:cNvPr id="8346" name="Google Shape;8346;p7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73"/>
          <p:cNvGrpSpPr/>
          <p:nvPr/>
        </p:nvGrpSpPr>
        <p:grpSpPr>
          <a:xfrm>
            <a:off x="6617990" y="2927430"/>
            <a:ext cx="1110299" cy="621702"/>
            <a:chOff x="238125" y="1335475"/>
            <a:chExt cx="5418735" cy="3034175"/>
          </a:xfrm>
        </p:grpSpPr>
        <p:sp>
          <p:nvSpPr>
            <p:cNvPr id="8352" name="Google Shape;8352;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73"/>
          <p:cNvGrpSpPr/>
          <p:nvPr/>
        </p:nvGrpSpPr>
        <p:grpSpPr>
          <a:xfrm>
            <a:off x="5435649" y="2924327"/>
            <a:ext cx="1074451" cy="627181"/>
            <a:chOff x="5359127" y="2910889"/>
            <a:chExt cx="1097723" cy="640831"/>
          </a:xfrm>
        </p:grpSpPr>
        <p:grpSp>
          <p:nvGrpSpPr>
            <p:cNvPr id="8356" name="Google Shape;8356;p73"/>
            <p:cNvGrpSpPr/>
            <p:nvPr/>
          </p:nvGrpSpPr>
          <p:grpSpPr>
            <a:xfrm>
              <a:off x="5929791" y="3263088"/>
              <a:ext cx="527060" cy="287097"/>
              <a:chOff x="5929791" y="3263088"/>
              <a:chExt cx="527060" cy="287097"/>
            </a:xfrm>
          </p:grpSpPr>
          <p:sp>
            <p:nvSpPr>
              <p:cNvPr id="8357" name="Google Shape;8357;p73"/>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58" name="Google Shape;8358;p73"/>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59" name="Google Shape;8359;p73"/>
            <p:cNvGrpSpPr/>
            <p:nvPr/>
          </p:nvGrpSpPr>
          <p:grpSpPr>
            <a:xfrm>
              <a:off x="5359127" y="3263089"/>
              <a:ext cx="526428" cy="288631"/>
              <a:chOff x="5359127" y="3263089"/>
              <a:chExt cx="526428" cy="288631"/>
            </a:xfrm>
          </p:grpSpPr>
          <p:sp>
            <p:nvSpPr>
              <p:cNvPr id="8360" name="Google Shape;8360;p73"/>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61" name="Google Shape;8361;p73"/>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62" name="Google Shape;8362;p73"/>
            <p:cNvGrpSpPr/>
            <p:nvPr/>
          </p:nvGrpSpPr>
          <p:grpSpPr>
            <a:xfrm>
              <a:off x="5551525" y="2910889"/>
              <a:ext cx="520901" cy="610283"/>
              <a:chOff x="5551525" y="2910889"/>
              <a:chExt cx="520901" cy="610283"/>
            </a:xfrm>
          </p:grpSpPr>
          <p:sp>
            <p:nvSpPr>
              <p:cNvPr id="8363" name="Google Shape;8363;p73"/>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64" name="Google Shape;8364;p73"/>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365" name="Google Shape;8365;p73"/>
            <p:cNvGrpSpPr/>
            <p:nvPr/>
          </p:nvGrpSpPr>
          <p:grpSpPr>
            <a:xfrm>
              <a:off x="5743962" y="2919100"/>
              <a:ext cx="623674" cy="284502"/>
              <a:chOff x="5743962" y="2919100"/>
              <a:chExt cx="623674" cy="284502"/>
            </a:xfrm>
          </p:grpSpPr>
          <p:sp>
            <p:nvSpPr>
              <p:cNvPr id="8366" name="Google Shape;8366;p73"/>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367" name="Google Shape;8367;p73"/>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368" name="Google Shape;8368;p73"/>
          <p:cNvGrpSpPr/>
          <p:nvPr/>
        </p:nvGrpSpPr>
        <p:grpSpPr>
          <a:xfrm>
            <a:off x="7586863" y="2075038"/>
            <a:ext cx="874976" cy="719600"/>
            <a:chOff x="7608988" y="2093194"/>
            <a:chExt cx="817276" cy="672147"/>
          </a:xfrm>
        </p:grpSpPr>
        <p:cxnSp>
          <p:nvCxnSpPr>
            <p:cNvPr id="8369" name="Google Shape;8369;p73"/>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70" name="Google Shape;8370;p73"/>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71" name="Google Shape;8371;p73"/>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72" name="Google Shape;8372;p73"/>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373" name="Google Shape;8373;p73"/>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374" name="Google Shape;8374;p73"/>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8375" name="Google Shape;8375;p73"/>
            <p:cNvGrpSpPr/>
            <p:nvPr/>
          </p:nvGrpSpPr>
          <p:grpSpPr>
            <a:xfrm>
              <a:off x="7721175" y="2093194"/>
              <a:ext cx="599587" cy="623846"/>
              <a:chOff x="7721175" y="2093194"/>
              <a:chExt cx="599587" cy="623846"/>
            </a:xfrm>
          </p:grpSpPr>
          <p:grpSp>
            <p:nvGrpSpPr>
              <p:cNvPr id="8376" name="Google Shape;8376;p73"/>
              <p:cNvGrpSpPr/>
              <p:nvPr/>
            </p:nvGrpSpPr>
            <p:grpSpPr>
              <a:xfrm>
                <a:off x="7721175" y="2093194"/>
                <a:ext cx="291605" cy="623846"/>
                <a:chOff x="9405575" y="2061418"/>
                <a:chExt cx="291605" cy="623846"/>
              </a:xfrm>
            </p:grpSpPr>
            <p:sp>
              <p:nvSpPr>
                <p:cNvPr id="8377" name="Google Shape;8377;p73"/>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3"/>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3"/>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3"/>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3"/>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3"/>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3"/>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3"/>
              <p:cNvGrpSpPr/>
              <p:nvPr/>
            </p:nvGrpSpPr>
            <p:grpSpPr>
              <a:xfrm flipH="1">
                <a:off x="8029157" y="2093194"/>
                <a:ext cx="291605" cy="623846"/>
                <a:chOff x="9405575" y="2061418"/>
                <a:chExt cx="291605" cy="623846"/>
              </a:xfrm>
            </p:grpSpPr>
            <p:sp>
              <p:nvSpPr>
                <p:cNvPr id="8385" name="Google Shape;8385;p73"/>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3"/>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3"/>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3"/>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3"/>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3"/>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3"/>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92" name="Google Shape;8392;p73"/>
          <p:cNvGrpSpPr/>
          <p:nvPr/>
        </p:nvGrpSpPr>
        <p:grpSpPr>
          <a:xfrm>
            <a:off x="4031299" y="1191441"/>
            <a:ext cx="712557" cy="785901"/>
            <a:chOff x="4206459" y="1191441"/>
            <a:chExt cx="712557" cy="785901"/>
          </a:xfrm>
        </p:grpSpPr>
        <p:sp>
          <p:nvSpPr>
            <p:cNvPr id="8393" name="Google Shape;8393;p73"/>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3"/>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3"/>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3"/>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73"/>
            <p:cNvGrpSpPr/>
            <p:nvPr/>
          </p:nvGrpSpPr>
          <p:grpSpPr>
            <a:xfrm>
              <a:off x="4644280" y="1290523"/>
              <a:ext cx="143716" cy="29463"/>
              <a:chOff x="4644280" y="1290523"/>
              <a:chExt cx="143716" cy="29463"/>
            </a:xfrm>
          </p:grpSpPr>
          <p:sp>
            <p:nvSpPr>
              <p:cNvPr id="8398" name="Google Shape;8398;p73"/>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3"/>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3"/>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3"/>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3"/>
            <p:cNvGrpSpPr/>
            <p:nvPr/>
          </p:nvGrpSpPr>
          <p:grpSpPr>
            <a:xfrm>
              <a:off x="4356567" y="1191441"/>
              <a:ext cx="143690" cy="29488"/>
              <a:chOff x="4356567" y="1191441"/>
              <a:chExt cx="143690" cy="29488"/>
            </a:xfrm>
          </p:grpSpPr>
          <p:sp>
            <p:nvSpPr>
              <p:cNvPr id="8403" name="Google Shape;8403;p73"/>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3"/>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3"/>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3"/>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3"/>
            <p:cNvGrpSpPr/>
            <p:nvPr/>
          </p:nvGrpSpPr>
          <p:grpSpPr>
            <a:xfrm>
              <a:off x="4339009" y="1863727"/>
              <a:ext cx="143703" cy="29476"/>
              <a:chOff x="4339009" y="1863727"/>
              <a:chExt cx="143703" cy="29476"/>
            </a:xfrm>
          </p:grpSpPr>
          <p:sp>
            <p:nvSpPr>
              <p:cNvPr id="8408" name="Google Shape;8408;p73"/>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3"/>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3"/>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3"/>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3"/>
            <p:cNvGrpSpPr/>
            <p:nvPr/>
          </p:nvGrpSpPr>
          <p:grpSpPr>
            <a:xfrm>
              <a:off x="4206459" y="1607315"/>
              <a:ext cx="29539" cy="142899"/>
              <a:chOff x="4206459" y="1607315"/>
              <a:chExt cx="29539" cy="142899"/>
            </a:xfrm>
          </p:grpSpPr>
          <p:sp>
            <p:nvSpPr>
              <p:cNvPr id="8413" name="Google Shape;8413;p73"/>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3"/>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3"/>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3"/>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7" name="Google Shape;8417;p73"/>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3"/>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3"/>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3"/>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73"/>
            <p:cNvGrpSpPr/>
            <p:nvPr/>
          </p:nvGrpSpPr>
          <p:grpSpPr>
            <a:xfrm>
              <a:off x="4889463" y="1423737"/>
              <a:ext cx="29552" cy="142899"/>
              <a:chOff x="4889463" y="1423737"/>
              <a:chExt cx="29552" cy="142899"/>
            </a:xfrm>
          </p:grpSpPr>
          <p:sp>
            <p:nvSpPr>
              <p:cNvPr id="8422" name="Google Shape;8422;p73"/>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3"/>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3"/>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3"/>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3"/>
            <p:cNvGrpSpPr/>
            <p:nvPr/>
          </p:nvGrpSpPr>
          <p:grpSpPr>
            <a:xfrm>
              <a:off x="4771663" y="1876896"/>
              <a:ext cx="108651" cy="100447"/>
              <a:chOff x="4771663" y="1876896"/>
              <a:chExt cx="108651" cy="100447"/>
            </a:xfrm>
          </p:grpSpPr>
          <p:sp>
            <p:nvSpPr>
              <p:cNvPr id="8427" name="Google Shape;8427;p73"/>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3"/>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3"/>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3"/>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31" name="Google Shape;8431;p73"/>
          <p:cNvGrpSpPr/>
          <p:nvPr/>
        </p:nvGrpSpPr>
        <p:grpSpPr>
          <a:xfrm>
            <a:off x="4026774" y="2074664"/>
            <a:ext cx="791287" cy="720350"/>
            <a:chOff x="267375" y="1071875"/>
            <a:chExt cx="470500" cy="428550"/>
          </a:xfrm>
        </p:grpSpPr>
        <p:sp>
          <p:nvSpPr>
            <p:cNvPr id="8432" name="Google Shape;8432;p73"/>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3"/>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3"/>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3"/>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3"/>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3"/>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3"/>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3"/>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3"/>
          <p:cNvGrpSpPr/>
          <p:nvPr/>
        </p:nvGrpSpPr>
        <p:grpSpPr>
          <a:xfrm>
            <a:off x="727269" y="3719294"/>
            <a:ext cx="1408444" cy="673166"/>
            <a:chOff x="712664" y="3693287"/>
            <a:chExt cx="1460738" cy="698160"/>
          </a:xfrm>
        </p:grpSpPr>
        <p:grpSp>
          <p:nvGrpSpPr>
            <p:cNvPr id="8441" name="Google Shape;8441;p73"/>
            <p:cNvGrpSpPr/>
            <p:nvPr/>
          </p:nvGrpSpPr>
          <p:grpSpPr>
            <a:xfrm>
              <a:off x="1380079" y="4133090"/>
              <a:ext cx="234048" cy="258099"/>
              <a:chOff x="1380079" y="4133090"/>
              <a:chExt cx="234048" cy="258099"/>
            </a:xfrm>
          </p:grpSpPr>
          <p:sp>
            <p:nvSpPr>
              <p:cNvPr id="8442" name="Google Shape;8442;p73"/>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3"/>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3"/>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3"/>
            <p:cNvGrpSpPr/>
            <p:nvPr/>
          </p:nvGrpSpPr>
          <p:grpSpPr>
            <a:xfrm>
              <a:off x="884610" y="3864082"/>
              <a:ext cx="1118566" cy="527275"/>
              <a:chOff x="890961" y="3865463"/>
              <a:chExt cx="1115221" cy="525698"/>
            </a:xfrm>
          </p:grpSpPr>
          <p:sp>
            <p:nvSpPr>
              <p:cNvPr id="8446" name="Google Shape;8446;p73"/>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3"/>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3"/>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73"/>
            <p:cNvGrpSpPr/>
            <p:nvPr/>
          </p:nvGrpSpPr>
          <p:grpSpPr>
            <a:xfrm>
              <a:off x="712664" y="3693287"/>
              <a:ext cx="1460738" cy="698160"/>
              <a:chOff x="712664" y="3693025"/>
              <a:chExt cx="1460738" cy="698160"/>
            </a:xfrm>
          </p:grpSpPr>
          <p:sp>
            <p:nvSpPr>
              <p:cNvPr id="8450" name="Google Shape;8450;p73"/>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3"/>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3"/>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3"/>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3"/>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3"/>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6" name="Google Shape;8456;p73"/>
          <p:cNvGrpSpPr/>
          <p:nvPr/>
        </p:nvGrpSpPr>
        <p:grpSpPr>
          <a:xfrm>
            <a:off x="3164985" y="1191441"/>
            <a:ext cx="795485" cy="738831"/>
            <a:chOff x="3348603" y="1236445"/>
            <a:chExt cx="749256" cy="695894"/>
          </a:xfrm>
        </p:grpSpPr>
        <p:grpSp>
          <p:nvGrpSpPr>
            <p:cNvPr id="8457" name="Google Shape;8457;p73"/>
            <p:cNvGrpSpPr/>
            <p:nvPr/>
          </p:nvGrpSpPr>
          <p:grpSpPr>
            <a:xfrm>
              <a:off x="3583779" y="1236445"/>
              <a:ext cx="293795" cy="285811"/>
              <a:chOff x="3750225" y="1774000"/>
              <a:chExt cx="149575" cy="145525"/>
            </a:xfrm>
          </p:grpSpPr>
          <p:sp>
            <p:nvSpPr>
              <p:cNvPr id="8458" name="Google Shape;8458;p7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3"/>
            <p:cNvGrpSpPr/>
            <p:nvPr/>
          </p:nvGrpSpPr>
          <p:grpSpPr>
            <a:xfrm>
              <a:off x="3775534" y="1462599"/>
              <a:ext cx="322325" cy="285958"/>
              <a:chOff x="3847850" y="1889150"/>
              <a:chExt cx="164100" cy="145600"/>
            </a:xfrm>
          </p:grpSpPr>
          <p:sp>
            <p:nvSpPr>
              <p:cNvPr id="8461" name="Google Shape;8461;p7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73"/>
            <p:cNvGrpSpPr/>
            <p:nvPr/>
          </p:nvGrpSpPr>
          <p:grpSpPr>
            <a:xfrm>
              <a:off x="3545329" y="1646528"/>
              <a:ext cx="293746" cy="285811"/>
              <a:chOff x="3730650" y="1982800"/>
              <a:chExt cx="149550" cy="145525"/>
            </a:xfrm>
          </p:grpSpPr>
          <p:sp>
            <p:nvSpPr>
              <p:cNvPr id="8464" name="Google Shape;8464;p7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3"/>
            <p:cNvGrpSpPr/>
            <p:nvPr/>
          </p:nvGrpSpPr>
          <p:grpSpPr>
            <a:xfrm>
              <a:off x="3348603" y="1415046"/>
              <a:ext cx="294384" cy="284387"/>
              <a:chOff x="3630494" y="1864938"/>
              <a:chExt cx="149875" cy="144800"/>
            </a:xfrm>
          </p:grpSpPr>
          <p:sp>
            <p:nvSpPr>
              <p:cNvPr id="8467" name="Google Shape;8467;p73"/>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3"/>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9" name="Google Shape;8469;p73"/>
          <p:cNvGrpSpPr/>
          <p:nvPr/>
        </p:nvGrpSpPr>
        <p:grpSpPr>
          <a:xfrm>
            <a:off x="2286512" y="3714337"/>
            <a:ext cx="1324924" cy="678083"/>
            <a:chOff x="2413923" y="3711366"/>
            <a:chExt cx="1374117" cy="703260"/>
          </a:xfrm>
        </p:grpSpPr>
        <p:grpSp>
          <p:nvGrpSpPr>
            <p:cNvPr id="8470" name="Google Shape;8470;p73"/>
            <p:cNvGrpSpPr/>
            <p:nvPr/>
          </p:nvGrpSpPr>
          <p:grpSpPr>
            <a:xfrm>
              <a:off x="2413923" y="3711366"/>
              <a:ext cx="1374117" cy="703260"/>
              <a:chOff x="2413923" y="3711366"/>
              <a:chExt cx="1374117" cy="703260"/>
            </a:xfrm>
          </p:grpSpPr>
          <p:sp>
            <p:nvSpPr>
              <p:cNvPr id="8471" name="Google Shape;8471;p73"/>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2" name="Google Shape;8472;p73"/>
              <p:cNvGrpSpPr/>
              <p:nvPr/>
            </p:nvGrpSpPr>
            <p:grpSpPr>
              <a:xfrm>
                <a:off x="2600284" y="3808654"/>
                <a:ext cx="234506" cy="138009"/>
                <a:chOff x="2600284" y="3808654"/>
                <a:chExt cx="234506" cy="138009"/>
              </a:xfrm>
            </p:grpSpPr>
            <p:sp>
              <p:nvSpPr>
                <p:cNvPr id="8473" name="Google Shape;8473;p73"/>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4" name="Google Shape;8474;p73"/>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75" name="Google Shape;8475;p73"/>
              <p:cNvGrpSpPr/>
              <p:nvPr/>
            </p:nvGrpSpPr>
            <p:grpSpPr>
              <a:xfrm>
                <a:off x="3359659" y="3805664"/>
                <a:ext cx="232294" cy="141000"/>
                <a:chOff x="3359659" y="3805664"/>
                <a:chExt cx="232294" cy="141000"/>
              </a:xfrm>
            </p:grpSpPr>
            <p:sp>
              <p:nvSpPr>
                <p:cNvPr id="8476" name="Google Shape;8476;p73"/>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7" name="Google Shape;8477;p73"/>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78" name="Google Shape;8478;p73"/>
              <p:cNvGrpSpPr/>
              <p:nvPr/>
            </p:nvGrpSpPr>
            <p:grpSpPr>
              <a:xfrm>
                <a:off x="3067316" y="3711366"/>
                <a:ext cx="66900" cy="166809"/>
                <a:chOff x="3067316" y="3711366"/>
                <a:chExt cx="66900" cy="166809"/>
              </a:xfrm>
            </p:grpSpPr>
            <p:sp>
              <p:nvSpPr>
                <p:cNvPr id="8479" name="Google Shape;8479;p73"/>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0" name="Google Shape;8480;p73"/>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81" name="Google Shape;8481;p73"/>
              <p:cNvGrpSpPr/>
              <p:nvPr/>
            </p:nvGrpSpPr>
            <p:grpSpPr>
              <a:xfrm>
                <a:off x="2413923" y="4058666"/>
                <a:ext cx="224119" cy="66900"/>
                <a:chOff x="2413923" y="4058666"/>
                <a:chExt cx="224119" cy="66900"/>
              </a:xfrm>
            </p:grpSpPr>
            <p:sp>
              <p:nvSpPr>
                <p:cNvPr id="8482" name="Google Shape;8482;p73"/>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3" name="Google Shape;8483;p73"/>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484" name="Google Shape;8484;p73"/>
              <p:cNvGrpSpPr/>
              <p:nvPr/>
            </p:nvGrpSpPr>
            <p:grpSpPr>
              <a:xfrm>
                <a:off x="3564643" y="4058666"/>
                <a:ext cx="223397" cy="66900"/>
                <a:chOff x="3564643" y="4058666"/>
                <a:chExt cx="223397" cy="66900"/>
              </a:xfrm>
            </p:grpSpPr>
            <p:sp>
              <p:nvSpPr>
                <p:cNvPr id="8485" name="Google Shape;8485;p73"/>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6" name="Google Shape;8486;p73"/>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8487" name="Google Shape;8487;p73"/>
            <p:cNvGrpSpPr/>
            <p:nvPr/>
          </p:nvGrpSpPr>
          <p:grpSpPr>
            <a:xfrm>
              <a:off x="2633353" y="3965763"/>
              <a:ext cx="933975" cy="445687"/>
              <a:chOff x="2633353" y="3965763"/>
              <a:chExt cx="933975" cy="445687"/>
            </a:xfrm>
          </p:grpSpPr>
          <p:sp>
            <p:nvSpPr>
              <p:cNvPr id="8488" name="Google Shape;8488;p73"/>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3"/>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90" name="Google Shape;8490;p73"/>
          <p:cNvGrpSpPr/>
          <p:nvPr/>
        </p:nvGrpSpPr>
        <p:grpSpPr>
          <a:xfrm>
            <a:off x="6410784" y="1264884"/>
            <a:ext cx="1131087" cy="587383"/>
            <a:chOff x="238125" y="999450"/>
            <a:chExt cx="7140700" cy="3708225"/>
          </a:xfrm>
        </p:grpSpPr>
        <p:sp>
          <p:nvSpPr>
            <p:cNvPr id="8491" name="Google Shape;8491;p73"/>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3"/>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73"/>
          <p:cNvGrpSpPr/>
          <p:nvPr/>
        </p:nvGrpSpPr>
        <p:grpSpPr>
          <a:xfrm>
            <a:off x="3762234" y="3714379"/>
            <a:ext cx="1375854" cy="678131"/>
            <a:chOff x="3913765" y="3641905"/>
            <a:chExt cx="1522805" cy="750560"/>
          </a:xfrm>
        </p:grpSpPr>
        <p:grpSp>
          <p:nvGrpSpPr>
            <p:cNvPr id="8501" name="Google Shape;8501;p73"/>
            <p:cNvGrpSpPr/>
            <p:nvPr/>
          </p:nvGrpSpPr>
          <p:grpSpPr>
            <a:xfrm>
              <a:off x="3913765" y="3997002"/>
              <a:ext cx="1522805" cy="395463"/>
              <a:chOff x="3913765" y="3997002"/>
              <a:chExt cx="1522805" cy="395463"/>
            </a:xfrm>
          </p:grpSpPr>
          <p:grpSp>
            <p:nvGrpSpPr>
              <p:cNvPr id="8502" name="Google Shape;8502;p73"/>
              <p:cNvGrpSpPr/>
              <p:nvPr/>
            </p:nvGrpSpPr>
            <p:grpSpPr>
              <a:xfrm>
                <a:off x="3913765" y="4138659"/>
                <a:ext cx="507602" cy="253806"/>
                <a:chOff x="3913765" y="4138659"/>
                <a:chExt cx="507602" cy="253806"/>
              </a:xfrm>
            </p:grpSpPr>
            <p:sp>
              <p:nvSpPr>
                <p:cNvPr id="8503" name="Google Shape;8503;p73"/>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3"/>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505" name="Google Shape;8505;p73"/>
              <p:cNvGrpSpPr/>
              <p:nvPr/>
            </p:nvGrpSpPr>
            <p:grpSpPr>
              <a:xfrm>
                <a:off x="4421361" y="3997002"/>
                <a:ext cx="507618" cy="395463"/>
                <a:chOff x="4421361" y="3997002"/>
                <a:chExt cx="507618" cy="395463"/>
              </a:xfrm>
            </p:grpSpPr>
            <p:sp>
              <p:nvSpPr>
                <p:cNvPr id="8506" name="Google Shape;8506;p73"/>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3"/>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73"/>
              <p:cNvGrpSpPr/>
              <p:nvPr/>
            </p:nvGrpSpPr>
            <p:grpSpPr>
              <a:xfrm>
                <a:off x="4928973" y="4189418"/>
                <a:ext cx="507596" cy="203047"/>
                <a:chOff x="4928973" y="4189418"/>
                <a:chExt cx="507596" cy="203047"/>
              </a:xfrm>
            </p:grpSpPr>
            <p:sp>
              <p:nvSpPr>
                <p:cNvPr id="8509" name="Google Shape;8509;p73"/>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3"/>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1" name="Google Shape;8511;p73"/>
            <p:cNvGrpSpPr/>
            <p:nvPr/>
          </p:nvGrpSpPr>
          <p:grpSpPr>
            <a:xfrm>
              <a:off x="4482186" y="3641905"/>
              <a:ext cx="397605" cy="349784"/>
              <a:chOff x="2906375" y="1159725"/>
              <a:chExt cx="1860575" cy="1636800"/>
            </a:xfrm>
          </p:grpSpPr>
          <p:sp>
            <p:nvSpPr>
              <p:cNvPr id="8512" name="Google Shape;8512;p73"/>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3"/>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3"/>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3"/>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6" name="Google Shape;8516;p73"/>
          <p:cNvGrpSpPr/>
          <p:nvPr/>
        </p:nvGrpSpPr>
        <p:grpSpPr>
          <a:xfrm>
            <a:off x="6546943" y="2074305"/>
            <a:ext cx="940737" cy="721067"/>
            <a:chOff x="6599718" y="2068734"/>
            <a:chExt cx="940737" cy="721067"/>
          </a:xfrm>
        </p:grpSpPr>
        <p:sp>
          <p:nvSpPr>
            <p:cNvPr id="8517" name="Google Shape;8517;p73"/>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3"/>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3"/>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3"/>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3"/>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3"/>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73"/>
            <p:cNvGrpSpPr/>
            <p:nvPr/>
          </p:nvGrpSpPr>
          <p:grpSpPr>
            <a:xfrm>
              <a:off x="6836957" y="2068734"/>
              <a:ext cx="461892" cy="721067"/>
              <a:chOff x="6836957" y="2068734"/>
              <a:chExt cx="461892" cy="721067"/>
            </a:xfrm>
          </p:grpSpPr>
          <p:sp>
            <p:nvSpPr>
              <p:cNvPr id="8524" name="Google Shape;8524;p73"/>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3"/>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3"/>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3"/>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3"/>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3"/>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0" name="Google Shape;8530;p73"/>
              <p:cNvGrpSpPr/>
              <p:nvPr/>
            </p:nvGrpSpPr>
            <p:grpSpPr>
              <a:xfrm>
                <a:off x="6836957" y="2068734"/>
                <a:ext cx="461892" cy="721067"/>
                <a:chOff x="6836957" y="2068734"/>
                <a:chExt cx="461892" cy="721067"/>
              </a:xfrm>
            </p:grpSpPr>
            <p:sp>
              <p:nvSpPr>
                <p:cNvPr id="8531" name="Google Shape;8531;p73"/>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3"/>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3"/>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3"/>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3"/>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3"/>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3"/>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38" name="Google Shape;8538;p73"/>
          <p:cNvGrpSpPr/>
          <p:nvPr/>
        </p:nvGrpSpPr>
        <p:grpSpPr>
          <a:xfrm>
            <a:off x="2430262" y="2078652"/>
            <a:ext cx="712577" cy="712374"/>
            <a:chOff x="2559249" y="2069323"/>
            <a:chExt cx="685566" cy="685634"/>
          </a:xfrm>
        </p:grpSpPr>
        <p:sp>
          <p:nvSpPr>
            <p:cNvPr id="8539" name="Google Shape;8539;p73"/>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3"/>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3"/>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3"/>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3"/>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3"/>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3"/>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3"/>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3"/>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3"/>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3"/>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3"/>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3"/>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3"/>
          <p:cNvGrpSpPr/>
          <p:nvPr/>
        </p:nvGrpSpPr>
        <p:grpSpPr>
          <a:xfrm>
            <a:off x="7612699" y="1191441"/>
            <a:ext cx="845645" cy="711911"/>
            <a:chOff x="951975" y="315800"/>
            <a:chExt cx="5860325" cy="4933550"/>
          </a:xfrm>
        </p:grpSpPr>
        <p:sp>
          <p:nvSpPr>
            <p:cNvPr id="8553" name="Google Shape;8553;p73"/>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3"/>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3"/>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3"/>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3"/>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3"/>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3"/>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3"/>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3"/>
          <p:cNvGrpSpPr/>
          <p:nvPr/>
        </p:nvGrpSpPr>
        <p:grpSpPr>
          <a:xfrm>
            <a:off x="3709828" y="2927550"/>
            <a:ext cx="1617932" cy="621724"/>
            <a:chOff x="3862800" y="3038525"/>
            <a:chExt cx="1329006" cy="510698"/>
          </a:xfrm>
        </p:grpSpPr>
        <p:sp>
          <p:nvSpPr>
            <p:cNvPr id="8562" name="Google Shape;8562;p73"/>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3"/>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4" name="Google Shape;8564;p73"/>
            <p:cNvGrpSpPr/>
            <p:nvPr/>
          </p:nvGrpSpPr>
          <p:grpSpPr>
            <a:xfrm>
              <a:off x="3967075" y="3040337"/>
              <a:ext cx="1019927" cy="402126"/>
              <a:chOff x="3967075" y="3040337"/>
              <a:chExt cx="1019927" cy="402126"/>
            </a:xfrm>
          </p:grpSpPr>
          <p:sp>
            <p:nvSpPr>
              <p:cNvPr id="8565" name="Google Shape;8565;p73"/>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3"/>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3"/>
            <p:cNvGrpSpPr/>
            <p:nvPr/>
          </p:nvGrpSpPr>
          <p:grpSpPr>
            <a:xfrm>
              <a:off x="4186700" y="3040337"/>
              <a:ext cx="390475" cy="183289"/>
              <a:chOff x="4186700" y="3040337"/>
              <a:chExt cx="390475" cy="183289"/>
            </a:xfrm>
          </p:grpSpPr>
          <p:sp>
            <p:nvSpPr>
              <p:cNvPr id="8568" name="Google Shape;8568;p73"/>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3"/>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3"/>
            <p:cNvGrpSpPr/>
            <p:nvPr/>
          </p:nvGrpSpPr>
          <p:grpSpPr>
            <a:xfrm>
              <a:off x="4073727" y="3040337"/>
              <a:ext cx="697794" cy="296263"/>
              <a:chOff x="4073727" y="3040337"/>
              <a:chExt cx="697794" cy="296263"/>
            </a:xfrm>
          </p:grpSpPr>
          <p:sp>
            <p:nvSpPr>
              <p:cNvPr id="8571" name="Google Shape;8571;p73"/>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3"/>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3"/>
            <p:cNvGrpSpPr/>
            <p:nvPr/>
          </p:nvGrpSpPr>
          <p:grpSpPr>
            <a:xfrm>
              <a:off x="3862800" y="3038525"/>
              <a:ext cx="1329006" cy="510698"/>
              <a:chOff x="3862800" y="3038525"/>
              <a:chExt cx="1329006" cy="510698"/>
            </a:xfrm>
          </p:grpSpPr>
          <p:sp>
            <p:nvSpPr>
              <p:cNvPr id="8574" name="Google Shape;8574;p73"/>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3"/>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6" name="Google Shape;8576;p73"/>
          <p:cNvGrpSpPr/>
          <p:nvPr/>
        </p:nvGrpSpPr>
        <p:grpSpPr>
          <a:xfrm>
            <a:off x="718150" y="1191441"/>
            <a:ext cx="883205" cy="775176"/>
            <a:chOff x="649648" y="271400"/>
            <a:chExt cx="6215377" cy="5455143"/>
          </a:xfrm>
        </p:grpSpPr>
        <p:sp>
          <p:nvSpPr>
            <p:cNvPr id="8577" name="Google Shape;8577;p73"/>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3"/>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3"/>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3"/>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3"/>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3"/>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3"/>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3"/>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3"/>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3"/>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3"/>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3"/>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73"/>
          <p:cNvGrpSpPr/>
          <p:nvPr/>
        </p:nvGrpSpPr>
        <p:grpSpPr>
          <a:xfrm>
            <a:off x="2326452" y="1191441"/>
            <a:ext cx="767704" cy="815489"/>
            <a:chOff x="2499700" y="1135950"/>
            <a:chExt cx="732402" cy="777990"/>
          </a:xfrm>
        </p:grpSpPr>
        <p:grpSp>
          <p:nvGrpSpPr>
            <p:cNvPr id="8590" name="Google Shape;8590;p73"/>
            <p:cNvGrpSpPr/>
            <p:nvPr/>
          </p:nvGrpSpPr>
          <p:grpSpPr>
            <a:xfrm>
              <a:off x="2499700" y="1135950"/>
              <a:ext cx="732402" cy="694705"/>
              <a:chOff x="2499700" y="1135950"/>
              <a:chExt cx="732402" cy="694705"/>
            </a:xfrm>
          </p:grpSpPr>
          <p:sp>
            <p:nvSpPr>
              <p:cNvPr id="8591" name="Google Shape;8591;p73"/>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3"/>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3"/>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3"/>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3"/>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3"/>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3"/>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3"/>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3"/>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3"/>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3"/>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3"/>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3"/>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3"/>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3"/>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3"/>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3"/>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3"/>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3"/>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3"/>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3"/>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3"/>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3"/>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3"/>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3"/>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3"/>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3"/>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3"/>
            <p:cNvGrpSpPr/>
            <p:nvPr/>
          </p:nvGrpSpPr>
          <p:grpSpPr>
            <a:xfrm>
              <a:off x="2517909" y="1188726"/>
              <a:ext cx="702702" cy="725214"/>
              <a:chOff x="2517909" y="1188726"/>
              <a:chExt cx="702702" cy="725214"/>
            </a:xfrm>
          </p:grpSpPr>
          <p:sp>
            <p:nvSpPr>
              <p:cNvPr id="8619" name="Google Shape;8619;p73"/>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3"/>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3"/>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3"/>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3"/>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24" name="Google Shape;8624;p73"/>
          <p:cNvGrpSpPr/>
          <p:nvPr/>
        </p:nvGrpSpPr>
        <p:grpSpPr>
          <a:xfrm>
            <a:off x="1672184" y="1191441"/>
            <a:ext cx="583439" cy="870229"/>
            <a:chOff x="1716825" y="1121550"/>
            <a:chExt cx="622800" cy="928938"/>
          </a:xfrm>
        </p:grpSpPr>
        <p:grpSp>
          <p:nvGrpSpPr>
            <p:cNvPr id="8625" name="Google Shape;8625;p73"/>
            <p:cNvGrpSpPr/>
            <p:nvPr/>
          </p:nvGrpSpPr>
          <p:grpSpPr>
            <a:xfrm>
              <a:off x="1716825" y="1121550"/>
              <a:ext cx="622800" cy="928938"/>
              <a:chOff x="1716825" y="1121550"/>
              <a:chExt cx="622800" cy="928938"/>
            </a:xfrm>
          </p:grpSpPr>
          <p:cxnSp>
            <p:nvCxnSpPr>
              <p:cNvPr id="8626" name="Google Shape;8626;p73"/>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8627" name="Google Shape;8627;p73"/>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3"/>
            <p:cNvGrpSpPr/>
            <p:nvPr/>
          </p:nvGrpSpPr>
          <p:grpSpPr>
            <a:xfrm>
              <a:off x="1768050" y="1172775"/>
              <a:ext cx="520200" cy="832000"/>
              <a:chOff x="1768050" y="1172775"/>
              <a:chExt cx="520200" cy="832000"/>
            </a:xfrm>
          </p:grpSpPr>
          <p:cxnSp>
            <p:nvCxnSpPr>
              <p:cNvPr id="8629" name="Google Shape;8629;p73"/>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8630" name="Google Shape;8630;p73"/>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73"/>
            <p:cNvGrpSpPr/>
            <p:nvPr/>
          </p:nvGrpSpPr>
          <p:grpSpPr>
            <a:xfrm>
              <a:off x="1820100" y="1225475"/>
              <a:ext cx="416400" cy="729575"/>
              <a:chOff x="1820100" y="1225475"/>
              <a:chExt cx="416400" cy="729575"/>
            </a:xfrm>
          </p:grpSpPr>
          <p:cxnSp>
            <p:nvCxnSpPr>
              <p:cNvPr id="8632" name="Google Shape;8632;p73"/>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8633" name="Google Shape;8633;p73"/>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73"/>
            <p:cNvGrpSpPr/>
            <p:nvPr/>
          </p:nvGrpSpPr>
          <p:grpSpPr>
            <a:xfrm>
              <a:off x="1874250" y="1278825"/>
              <a:ext cx="308100" cy="605275"/>
              <a:chOff x="1874250" y="1278825"/>
              <a:chExt cx="308100" cy="605275"/>
            </a:xfrm>
          </p:grpSpPr>
          <p:cxnSp>
            <p:nvCxnSpPr>
              <p:cNvPr id="8635" name="Google Shape;8635;p73"/>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8636" name="Google Shape;8636;p73"/>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7" name="Google Shape;8637;p73"/>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3"/>
          <p:cNvGrpSpPr/>
          <p:nvPr/>
        </p:nvGrpSpPr>
        <p:grpSpPr>
          <a:xfrm>
            <a:off x="1592007" y="2077763"/>
            <a:ext cx="739072" cy="714152"/>
            <a:chOff x="4334725" y="1355875"/>
            <a:chExt cx="3106650" cy="3001900"/>
          </a:xfrm>
        </p:grpSpPr>
        <p:grpSp>
          <p:nvGrpSpPr>
            <p:cNvPr id="8639" name="Google Shape;8639;p73"/>
            <p:cNvGrpSpPr/>
            <p:nvPr/>
          </p:nvGrpSpPr>
          <p:grpSpPr>
            <a:xfrm>
              <a:off x="4516050" y="1724875"/>
              <a:ext cx="2693725" cy="2632900"/>
              <a:chOff x="4516050" y="1724875"/>
              <a:chExt cx="2693725" cy="2632900"/>
            </a:xfrm>
          </p:grpSpPr>
          <p:sp>
            <p:nvSpPr>
              <p:cNvPr id="8640" name="Google Shape;8640;p73"/>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3"/>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3"/>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3"/>
            <p:cNvGrpSpPr/>
            <p:nvPr/>
          </p:nvGrpSpPr>
          <p:grpSpPr>
            <a:xfrm>
              <a:off x="4334725" y="1355875"/>
              <a:ext cx="3106650" cy="2709650"/>
              <a:chOff x="4334725" y="1355875"/>
              <a:chExt cx="3106650" cy="2709650"/>
            </a:xfrm>
          </p:grpSpPr>
          <p:sp>
            <p:nvSpPr>
              <p:cNvPr id="8644" name="Google Shape;8644;p73"/>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3"/>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3"/>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47" name="Google Shape;8647;p73"/>
          <p:cNvGrpSpPr/>
          <p:nvPr/>
        </p:nvGrpSpPr>
        <p:grpSpPr>
          <a:xfrm>
            <a:off x="7708956" y="3708534"/>
            <a:ext cx="312074" cy="684173"/>
            <a:chOff x="7645573" y="3754300"/>
            <a:chExt cx="293855" cy="644170"/>
          </a:xfrm>
        </p:grpSpPr>
        <p:sp>
          <p:nvSpPr>
            <p:cNvPr id="8648" name="Google Shape;8648;p73"/>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3"/>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73"/>
          <p:cNvGrpSpPr/>
          <p:nvPr/>
        </p:nvGrpSpPr>
        <p:grpSpPr>
          <a:xfrm>
            <a:off x="5630944" y="1191441"/>
            <a:ext cx="709011" cy="739359"/>
            <a:chOff x="5830645" y="1256617"/>
            <a:chExt cx="530340" cy="553040"/>
          </a:xfrm>
        </p:grpSpPr>
        <p:grpSp>
          <p:nvGrpSpPr>
            <p:cNvPr id="8651" name="Google Shape;8651;p73"/>
            <p:cNvGrpSpPr/>
            <p:nvPr/>
          </p:nvGrpSpPr>
          <p:grpSpPr>
            <a:xfrm>
              <a:off x="5830645" y="1256617"/>
              <a:ext cx="259743" cy="269909"/>
              <a:chOff x="5830645" y="1256617"/>
              <a:chExt cx="259743" cy="269909"/>
            </a:xfrm>
          </p:grpSpPr>
          <p:sp>
            <p:nvSpPr>
              <p:cNvPr id="8652" name="Google Shape;8652;p73"/>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3"/>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3"/>
            <p:cNvGrpSpPr/>
            <p:nvPr/>
          </p:nvGrpSpPr>
          <p:grpSpPr>
            <a:xfrm>
              <a:off x="6101293" y="1256617"/>
              <a:ext cx="259692" cy="269909"/>
              <a:chOff x="6101293" y="1256617"/>
              <a:chExt cx="259692" cy="269909"/>
            </a:xfrm>
          </p:grpSpPr>
          <p:sp>
            <p:nvSpPr>
              <p:cNvPr id="8655" name="Google Shape;8655;p73"/>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3"/>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3"/>
            <p:cNvGrpSpPr/>
            <p:nvPr/>
          </p:nvGrpSpPr>
          <p:grpSpPr>
            <a:xfrm>
              <a:off x="5830645" y="1539749"/>
              <a:ext cx="259692" cy="269909"/>
              <a:chOff x="5830645" y="1539749"/>
              <a:chExt cx="259692" cy="269909"/>
            </a:xfrm>
          </p:grpSpPr>
          <p:sp>
            <p:nvSpPr>
              <p:cNvPr id="8658" name="Google Shape;8658;p73"/>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3"/>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3"/>
            <p:cNvGrpSpPr/>
            <p:nvPr/>
          </p:nvGrpSpPr>
          <p:grpSpPr>
            <a:xfrm>
              <a:off x="6101293" y="1539749"/>
              <a:ext cx="259692" cy="269909"/>
              <a:chOff x="6101293" y="1539749"/>
              <a:chExt cx="259692" cy="269909"/>
            </a:xfrm>
          </p:grpSpPr>
          <p:sp>
            <p:nvSpPr>
              <p:cNvPr id="8661" name="Google Shape;8661;p73"/>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3"/>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73"/>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3"/>
          <p:cNvGrpSpPr/>
          <p:nvPr/>
        </p:nvGrpSpPr>
        <p:grpSpPr>
          <a:xfrm>
            <a:off x="732438" y="2927557"/>
            <a:ext cx="1452955" cy="621360"/>
            <a:chOff x="732422" y="2990152"/>
            <a:chExt cx="1337773" cy="572102"/>
          </a:xfrm>
        </p:grpSpPr>
        <p:sp>
          <p:nvSpPr>
            <p:cNvPr id="8665" name="Google Shape;8665;p73"/>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3"/>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3"/>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3"/>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3"/>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3"/>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4" name="Shape 8674"/>
        <p:cNvGrpSpPr/>
        <p:nvPr/>
      </p:nvGrpSpPr>
      <p:grpSpPr>
        <a:xfrm>
          <a:off x="0" y="0"/>
          <a:ext cx="0" cy="0"/>
          <a:chOff x="0" y="0"/>
          <a:chExt cx="0" cy="0"/>
        </a:xfrm>
      </p:grpSpPr>
      <p:grpSp>
        <p:nvGrpSpPr>
          <p:cNvPr id="8675" name="Google Shape;8675;p74"/>
          <p:cNvGrpSpPr/>
          <p:nvPr/>
        </p:nvGrpSpPr>
        <p:grpSpPr>
          <a:xfrm>
            <a:off x="729238" y="1179665"/>
            <a:ext cx="1636117" cy="1526144"/>
            <a:chOff x="729238" y="1179665"/>
            <a:chExt cx="1636117" cy="1526144"/>
          </a:xfrm>
        </p:grpSpPr>
        <p:grpSp>
          <p:nvGrpSpPr>
            <p:cNvPr id="8676" name="Google Shape;8676;p74"/>
            <p:cNvGrpSpPr/>
            <p:nvPr/>
          </p:nvGrpSpPr>
          <p:grpSpPr>
            <a:xfrm>
              <a:off x="729238" y="1179665"/>
              <a:ext cx="80700" cy="1526144"/>
              <a:chOff x="729238" y="1179665"/>
              <a:chExt cx="80700" cy="1526144"/>
            </a:xfrm>
          </p:grpSpPr>
          <p:sp>
            <p:nvSpPr>
              <p:cNvPr id="8677" name="Google Shape;8677;p74"/>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4"/>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4"/>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4"/>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74"/>
            <p:cNvGrpSpPr/>
            <p:nvPr/>
          </p:nvGrpSpPr>
          <p:grpSpPr>
            <a:xfrm>
              <a:off x="903098" y="1179665"/>
              <a:ext cx="80700" cy="1526144"/>
              <a:chOff x="903098" y="1179665"/>
              <a:chExt cx="80700" cy="1526144"/>
            </a:xfrm>
          </p:grpSpPr>
          <p:sp>
            <p:nvSpPr>
              <p:cNvPr id="8688" name="Google Shape;8688;p74"/>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4"/>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4"/>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4"/>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4"/>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4"/>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74"/>
            <p:cNvGrpSpPr/>
            <p:nvPr/>
          </p:nvGrpSpPr>
          <p:grpSpPr>
            <a:xfrm>
              <a:off x="1076958" y="1179665"/>
              <a:ext cx="80700" cy="1526144"/>
              <a:chOff x="1076958" y="1179665"/>
              <a:chExt cx="80700" cy="1526144"/>
            </a:xfrm>
          </p:grpSpPr>
          <p:sp>
            <p:nvSpPr>
              <p:cNvPr id="8699" name="Google Shape;8699;p74"/>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4"/>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4"/>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4"/>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4"/>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4"/>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4"/>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74"/>
            <p:cNvGrpSpPr/>
            <p:nvPr/>
          </p:nvGrpSpPr>
          <p:grpSpPr>
            <a:xfrm>
              <a:off x="1247707" y="1179665"/>
              <a:ext cx="80700" cy="1526144"/>
              <a:chOff x="1247707" y="1179665"/>
              <a:chExt cx="80700" cy="1526144"/>
            </a:xfrm>
          </p:grpSpPr>
          <p:sp>
            <p:nvSpPr>
              <p:cNvPr id="8710" name="Google Shape;8710;p74"/>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4"/>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4"/>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4"/>
            <p:cNvGrpSpPr/>
            <p:nvPr/>
          </p:nvGrpSpPr>
          <p:grpSpPr>
            <a:xfrm>
              <a:off x="1421567" y="1179665"/>
              <a:ext cx="80700" cy="1526144"/>
              <a:chOff x="1421567" y="1179665"/>
              <a:chExt cx="80700" cy="1526144"/>
            </a:xfrm>
          </p:grpSpPr>
          <p:sp>
            <p:nvSpPr>
              <p:cNvPr id="8721" name="Google Shape;8721;p74"/>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4"/>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4"/>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4"/>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4"/>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4"/>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4"/>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4"/>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74"/>
            <p:cNvGrpSpPr/>
            <p:nvPr/>
          </p:nvGrpSpPr>
          <p:grpSpPr>
            <a:xfrm>
              <a:off x="1592327" y="1179665"/>
              <a:ext cx="80700" cy="1526144"/>
              <a:chOff x="1592327" y="1179665"/>
              <a:chExt cx="80700" cy="1526144"/>
            </a:xfrm>
          </p:grpSpPr>
          <p:sp>
            <p:nvSpPr>
              <p:cNvPr id="8732" name="Google Shape;8732;p74"/>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4"/>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4"/>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4"/>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4"/>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4"/>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4"/>
            <p:cNvGrpSpPr/>
            <p:nvPr/>
          </p:nvGrpSpPr>
          <p:grpSpPr>
            <a:xfrm>
              <a:off x="1766187" y="1179665"/>
              <a:ext cx="80700" cy="1526144"/>
              <a:chOff x="1766187" y="1179665"/>
              <a:chExt cx="80700" cy="1526144"/>
            </a:xfrm>
          </p:grpSpPr>
          <p:sp>
            <p:nvSpPr>
              <p:cNvPr id="8743" name="Google Shape;8743;p74"/>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4"/>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4"/>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4"/>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4"/>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4"/>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4"/>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4"/>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4"/>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74"/>
            <p:cNvGrpSpPr/>
            <p:nvPr/>
          </p:nvGrpSpPr>
          <p:grpSpPr>
            <a:xfrm>
              <a:off x="1936935" y="1179665"/>
              <a:ext cx="80700" cy="1526144"/>
              <a:chOff x="1936935" y="1179665"/>
              <a:chExt cx="80700" cy="1526144"/>
            </a:xfrm>
          </p:grpSpPr>
          <p:sp>
            <p:nvSpPr>
              <p:cNvPr id="8754" name="Google Shape;8754;p74"/>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4"/>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4"/>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4"/>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4"/>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4"/>
            <p:cNvGrpSpPr/>
            <p:nvPr/>
          </p:nvGrpSpPr>
          <p:grpSpPr>
            <a:xfrm>
              <a:off x="2110795" y="1179665"/>
              <a:ext cx="80700" cy="1526144"/>
              <a:chOff x="2110795" y="1179665"/>
              <a:chExt cx="80700" cy="1526144"/>
            </a:xfrm>
          </p:grpSpPr>
          <p:sp>
            <p:nvSpPr>
              <p:cNvPr id="8765" name="Google Shape;8765;p74"/>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4"/>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4"/>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4"/>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4"/>
            <p:cNvGrpSpPr/>
            <p:nvPr/>
          </p:nvGrpSpPr>
          <p:grpSpPr>
            <a:xfrm>
              <a:off x="2284655" y="1179665"/>
              <a:ext cx="80700" cy="1526144"/>
              <a:chOff x="2284655" y="1179665"/>
              <a:chExt cx="80700" cy="1526144"/>
            </a:xfrm>
          </p:grpSpPr>
          <p:sp>
            <p:nvSpPr>
              <p:cNvPr id="8776" name="Google Shape;8776;p74"/>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4"/>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4"/>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4"/>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4"/>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4"/>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6" name="Google Shape;8786;p74"/>
          <p:cNvGrpSpPr/>
          <p:nvPr/>
        </p:nvGrpSpPr>
        <p:grpSpPr>
          <a:xfrm>
            <a:off x="2623904" y="1198803"/>
            <a:ext cx="1364248" cy="1102133"/>
            <a:chOff x="2623904" y="1198803"/>
            <a:chExt cx="1364248" cy="1102133"/>
          </a:xfrm>
        </p:grpSpPr>
        <p:grpSp>
          <p:nvGrpSpPr>
            <p:cNvPr id="8787" name="Google Shape;8787;p74"/>
            <p:cNvGrpSpPr/>
            <p:nvPr/>
          </p:nvGrpSpPr>
          <p:grpSpPr>
            <a:xfrm>
              <a:off x="2623907" y="1198803"/>
              <a:ext cx="1364245" cy="273000"/>
              <a:chOff x="2623907" y="1198803"/>
              <a:chExt cx="1364245" cy="273000"/>
            </a:xfrm>
          </p:grpSpPr>
          <p:sp>
            <p:nvSpPr>
              <p:cNvPr id="8788" name="Google Shape;8788;p74"/>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4"/>
            <p:cNvGrpSpPr/>
            <p:nvPr/>
          </p:nvGrpSpPr>
          <p:grpSpPr>
            <a:xfrm>
              <a:off x="2623904" y="1476964"/>
              <a:ext cx="1364245" cy="273000"/>
              <a:chOff x="2623904" y="1476964"/>
              <a:chExt cx="1364245" cy="273000"/>
            </a:xfrm>
          </p:grpSpPr>
          <p:sp>
            <p:nvSpPr>
              <p:cNvPr id="8794" name="Google Shape;8794;p74"/>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4"/>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4"/>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4"/>
            <p:cNvGrpSpPr/>
            <p:nvPr/>
          </p:nvGrpSpPr>
          <p:grpSpPr>
            <a:xfrm>
              <a:off x="2623907" y="1749775"/>
              <a:ext cx="1364245" cy="273000"/>
              <a:chOff x="2623907" y="1749775"/>
              <a:chExt cx="1364245" cy="273000"/>
            </a:xfrm>
          </p:grpSpPr>
          <p:sp>
            <p:nvSpPr>
              <p:cNvPr id="8800" name="Google Shape;8800;p74"/>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4"/>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4"/>
            <p:cNvGrpSpPr/>
            <p:nvPr/>
          </p:nvGrpSpPr>
          <p:grpSpPr>
            <a:xfrm>
              <a:off x="2623904" y="2027936"/>
              <a:ext cx="1364245" cy="273000"/>
              <a:chOff x="2623904" y="2027936"/>
              <a:chExt cx="1364245" cy="273000"/>
            </a:xfrm>
          </p:grpSpPr>
          <p:sp>
            <p:nvSpPr>
              <p:cNvPr id="8806" name="Google Shape;8806;p7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1" name="Google Shape;8811;p74"/>
          <p:cNvGrpSpPr/>
          <p:nvPr/>
        </p:nvGrpSpPr>
        <p:grpSpPr>
          <a:xfrm>
            <a:off x="2613365" y="2657986"/>
            <a:ext cx="1387541" cy="159124"/>
            <a:chOff x="3200660" y="2180272"/>
            <a:chExt cx="2563824" cy="378237"/>
          </a:xfrm>
        </p:grpSpPr>
        <p:sp>
          <p:nvSpPr>
            <p:cNvPr id="8812" name="Google Shape;8812;p7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74"/>
          <p:cNvGrpSpPr/>
          <p:nvPr/>
        </p:nvGrpSpPr>
        <p:grpSpPr>
          <a:xfrm>
            <a:off x="2609890" y="2935811"/>
            <a:ext cx="1390502" cy="159625"/>
            <a:chOff x="3530150" y="2790075"/>
            <a:chExt cx="1962600" cy="225300"/>
          </a:xfrm>
        </p:grpSpPr>
        <p:sp>
          <p:nvSpPr>
            <p:cNvPr id="8831" name="Google Shape;8831;p74"/>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4"/>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4"/>
          <p:cNvGrpSpPr/>
          <p:nvPr/>
        </p:nvGrpSpPr>
        <p:grpSpPr>
          <a:xfrm>
            <a:off x="2610543" y="3214137"/>
            <a:ext cx="1411629" cy="153761"/>
            <a:chOff x="3558802" y="4011427"/>
            <a:chExt cx="1866000" cy="111300"/>
          </a:xfrm>
        </p:grpSpPr>
        <p:sp>
          <p:nvSpPr>
            <p:cNvPr id="8834" name="Google Shape;8834;p74"/>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4"/>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74"/>
          <p:cNvGrpSpPr/>
          <p:nvPr/>
        </p:nvGrpSpPr>
        <p:grpSpPr>
          <a:xfrm>
            <a:off x="2610235" y="2419536"/>
            <a:ext cx="1383503" cy="119749"/>
            <a:chOff x="3465975" y="2270276"/>
            <a:chExt cx="1986364" cy="171929"/>
          </a:xfrm>
        </p:grpSpPr>
        <p:sp>
          <p:nvSpPr>
            <p:cNvPr id="8837" name="Google Shape;8837;p7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4"/>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4"/>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4"/>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4"/>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4"/>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4"/>
          <p:cNvGrpSpPr/>
          <p:nvPr/>
        </p:nvGrpSpPr>
        <p:grpSpPr>
          <a:xfrm>
            <a:off x="2621243" y="3783187"/>
            <a:ext cx="1369531" cy="195460"/>
            <a:chOff x="723300" y="4253549"/>
            <a:chExt cx="2276482" cy="324900"/>
          </a:xfrm>
        </p:grpSpPr>
        <p:sp>
          <p:nvSpPr>
            <p:cNvPr id="8846" name="Google Shape;8846;p7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4"/>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74"/>
          <p:cNvGrpSpPr/>
          <p:nvPr/>
        </p:nvGrpSpPr>
        <p:grpSpPr>
          <a:xfrm>
            <a:off x="2610803" y="3484367"/>
            <a:ext cx="1389066" cy="180119"/>
            <a:chOff x="705948" y="3788465"/>
            <a:chExt cx="2308953" cy="299400"/>
          </a:xfrm>
        </p:grpSpPr>
        <p:sp>
          <p:nvSpPr>
            <p:cNvPr id="8852" name="Google Shape;8852;p7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4"/>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4"/>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74"/>
          <p:cNvGrpSpPr/>
          <p:nvPr/>
        </p:nvGrpSpPr>
        <p:grpSpPr>
          <a:xfrm>
            <a:off x="2658741" y="4097347"/>
            <a:ext cx="1304609" cy="294074"/>
            <a:chOff x="2658741" y="4097347"/>
            <a:chExt cx="1304609" cy="294074"/>
          </a:xfrm>
        </p:grpSpPr>
        <p:grpSp>
          <p:nvGrpSpPr>
            <p:cNvPr id="8858" name="Google Shape;8858;p74"/>
            <p:cNvGrpSpPr/>
            <p:nvPr/>
          </p:nvGrpSpPr>
          <p:grpSpPr>
            <a:xfrm>
              <a:off x="2658741" y="4097347"/>
              <a:ext cx="118572" cy="294074"/>
              <a:chOff x="3343310" y="4475555"/>
              <a:chExt cx="127717" cy="316753"/>
            </a:xfrm>
          </p:grpSpPr>
          <p:sp>
            <p:nvSpPr>
              <p:cNvPr id="8859" name="Google Shape;8859;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4"/>
            <p:cNvGrpSpPr/>
            <p:nvPr/>
          </p:nvGrpSpPr>
          <p:grpSpPr>
            <a:xfrm>
              <a:off x="3815519" y="4098388"/>
              <a:ext cx="147831" cy="291991"/>
              <a:chOff x="3527539" y="4476677"/>
              <a:chExt cx="159232" cy="314510"/>
            </a:xfrm>
          </p:grpSpPr>
          <p:sp>
            <p:nvSpPr>
              <p:cNvPr id="8862" name="Google Shape;8862;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74"/>
            <p:cNvGrpSpPr/>
            <p:nvPr/>
          </p:nvGrpSpPr>
          <p:grpSpPr>
            <a:xfrm>
              <a:off x="3511696" y="4098388"/>
              <a:ext cx="147831" cy="291991"/>
              <a:chOff x="3527539" y="4476677"/>
              <a:chExt cx="159232" cy="314510"/>
            </a:xfrm>
          </p:grpSpPr>
          <p:sp>
            <p:nvSpPr>
              <p:cNvPr id="8865" name="Google Shape;8865;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4"/>
            <p:cNvGrpSpPr/>
            <p:nvPr/>
          </p:nvGrpSpPr>
          <p:grpSpPr>
            <a:xfrm>
              <a:off x="3207874" y="4098388"/>
              <a:ext cx="147831" cy="291991"/>
              <a:chOff x="3527539" y="4476677"/>
              <a:chExt cx="159232" cy="314510"/>
            </a:xfrm>
          </p:grpSpPr>
          <p:sp>
            <p:nvSpPr>
              <p:cNvPr id="8868" name="Google Shape;8868;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4"/>
            <p:cNvGrpSpPr/>
            <p:nvPr/>
          </p:nvGrpSpPr>
          <p:grpSpPr>
            <a:xfrm>
              <a:off x="2933305" y="4097347"/>
              <a:ext cx="118572" cy="294074"/>
              <a:chOff x="3343310" y="4475555"/>
              <a:chExt cx="127717" cy="316753"/>
            </a:xfrm>
          </p:grpSpPr>
          <p:sp>
            <p:nvSpPr>
              <p:cNvPr id="8871" name="Google Shape;8871;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3" name="Google Shape;8873;p74"/>
          <p:cNvGrpSpPr/>
          <p:nvPr/>
        </p:nvGrpSpPr>
        <p:grpSpPr>
          <a:xfrm>
            <a:off x="4277571" y="2080469"/>
            <a:ext cx="1433821" cy="191501"/>
            <a:chOff x="4273350" y="2080469"/>
            <a:chExt cx="1433821" cy="191501"/>
          </a:xfrm>
        </p:grpSpPr>
        <p:grpSp>
          <p:nvGrpSpPr>
            <p:cNvPr id="8874" name="Google Shape;8874;p74"/>
            <p:cNvGrpSpPr/>
            <p:nvPr/>
          </p:nvGrpSpPr>
          <p:grpSpPr>
            <a:xfrm>
              <a:off x="4273350" y="2080469"/>
              <a:ext cx="1433821" cy="0"/>
              <a:chOff x="5224975" y="2962250"/>
              <a:chExt cx="1544400" cy="0"/>
            </a:xfrm>
          </p:grpSpPr>
          <p:cxnSp>
            <p:nvCxnSpPr>
              <p:cNvPr id="8875" name="Google Shape;8875;p74"/>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876" name="Google Shape;8876;p74"/>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8877" name="Google Shape;8877;p74"/>
            <p:cNvGrpSpPr/>
            <p:nvPr/>
          </p:nvGrpSpPr>
          <p:grpSpPr>
            <a:xfrm>
              <a:off x="4273350" y="2271969"/>
              <a:ext cx="1433821" cy="0"/>
              <a:chOff x="5224975" y="2962250"/>
              <a:chExt cx="1544400" cy="0"/>
            </a:xfrm>
          </p:grpSpPr>
          <p:cxnSp>
            <p:nvCxnSpPr>
              <p:cNvPr id="8878" name="Google Shape;8878;p74"/>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879" name="Google Shape;8879;p74"/>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8880" name="Google Shape;8880;p74"/>
          <p:cNvGrpSpPr/>
          <p:nvPr/>
        </p:nvGrpSpPr>
        <p:grpSpPr>
          <a:xfrm>
            <a:off x="4279126" y="1183036"/>
            <a:ext cx="1430711" cy="743389"/>
            <a:chOff x="5159450" y="1919950"/>
            <a:chExt cx="1541050" cy="862500"/>
          </a:xfrm>
        </p:grpSpPr>
        <p:sp>
          <p:nvSpPr>
            <p:cNvPr id="8881" name="Google Shape;8881;p7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882" name="Google Shape;8882;p74"/>
            <p:cNvGrpSpPr/>
            <p:nvPr/>
          </p:nvGrpSpPr>
          <p:grpSpPr>
            <a:xfrm>
              <a:off x="5159450" y="1919950"/>
              <a:ext cx="1541050" cy="862500"/>
              <a:chOff x="5159450" y="1919950"/>
              <a:chExt cx="1541050" cy="862500"/>
            </a:xfrm>
          </p:grpSpPr>
          <p:cxnSp>
            <p:nvCxnSpPr>
              <p:cNvPr id="8883" name="Google Shape;8883;p7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884" name="Google Shape;8884;p7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885" name="Google Shape;8885;p74"/>
          <p:cNvGrpSpPr/>
          <p:nvPr/>
        </p:nvGrpSpPr>
        <p:grpSpPr>
          <a:xfrm>
            <a:off x="4269239" y="2406364"/>
            <a:ext cx="1450484" cy="1052087"/>
            <a:chOff x="5230575" y="1554475"/>
            <a:chExt cx="2137150" cy="1550150"/>
          </a:xfrm>
        </p:grpSpPr>
        <p:sp>
          <p:nvSpPr>
            <p:cNvPr id="8886" name="Google Shape;8886;p74"/>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4"/>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4"/>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4"/>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4"/>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4"/>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4"/>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4"/>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4"/>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4"/>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4"/>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4"/>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4"/>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4"/>
          <p:cNvGrpSpPr/>
          <p:nvPr/>
        </p:nvGrpSpPr>
        <p:grpSpPr>
          <a:xfrm rot="10800000">
            <a:off x="4285790" y="3498553"/>
            <a:ext cx="1417383" cy="887946"/>
            <a:chOff x="5645403" y="2920021"/>
            <a:chExt cx="2650800" cy="2180614"/>
          </a:xfrm>
        </p:grpSpPr>
        <p:sp>
          <p:nvSpPr>
            <p:cNvPr id="8900" name="Google Shape;8900;p74"/>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1" name="Google Shape;8901;p74"/>
            <p:cNvCxnSpPr>
              <a:stCxn id="8900"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8902" name="Google Shape;8902;p74"/>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3" name="Google Shape;8903;p74"/>
            <p:cNvCxnSpPr>
              <a:endCxn id="8902"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8904" name="Google Shape;8904;p74"/>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5" name="Google Shape;8905;p74"/>
            <p:cNvCxnSpPr>
              <a:stCxn id="8904"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8906" name="Google Shape;8906;p74"/>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7" name="Google Shape;8907;p74"/>
            <p:cNvCxnSpPr>
              <a:endCxn id="8906"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8908" name="Google Shape;8908;p74"/>
          <p:cNvGrpSpPr/>
          <p:nvPr/>
        </p:nvGrpSpPr>
        <p:grpSpPr>
          <a:xfrm>
            <a:off x="7386150" y="2401908"/>
            <a:ext cx="1071743" cy="1021579"/>
            <a:chOff x="7189833" y="2022667"/>
            <a:chExt cx="1251159" cy="1192597"/>
          </a:xfrm>
        </p:grpSpPr>
        <p:sp>
          <p:nvSpPr>
            <p:cNvPr id="8909" name="Google Shape;8909;p74"/>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4"/>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4"/>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4"/>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4"/>
          <p:cNvGrpSpPr/>
          <p:nvPr/>
        </p:nvGrpSpPr>
        <p:grpSpPr>
          <a:xfrm>
            <a:off x="727421" y="2828315"/>
            <a:ext cx="1695374" cy="1560837"/>
            <a:chOff x="727421" y="2828315"/>
            <a:chExt cx="1695374" cy="1560837"/>
          </a:xfrm>
        </p:grpSpPr>
        <p:grpSp>
          <p:nvGrpSpPr>
            <p:cNvPr id="8914" name="Google Shape;8914;p74"/>
            <p:cNvGrpSpPr/>
            <p:nvPr/>
          </p:nvGrpSpPr>
          <p:grpSpPr>
            <a:xfrm>
              <a:off x="819108" y="2882501"/>
              <a:ext cx="103104" cy="1426186"/>
              <a:chOff x="4674013" y="3100904"/>
              <a:chExt cx="122758" cy="1698043"/>
            </a:xfrm>
          </p:grpSpPr>
          <p:sp>
            <p:nvSpPr>
              <p:cNvPr id="8915" name="Google Shape;8915;p7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4"/>
            <p:cNvGrpSpPr/>
            <p:nvPr/>
          </p:nvGrpSpPr>
          <p:grpSpPr>
            <a:xfrm>
              <a:off x="1062475" y="2882501"/>
              <a:ext cx="103104" cy="1426186"/>
              <a:chOff x="4940438" y="3100904"/>
              <a:chExt cx="122758" cy="1698043"/>
            </a:xfrm>
          </p:grpSpPr>
          <p:sp>
            <p:nvSpPr>
              <p:cNvPr id="8923" name="Google Shape;8923;p7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74"/>
            <p:cNvGrpSpPr/>
            <p:nvPr/>
          </p:nvGrpSpPr>
          <p:grpSpPr>
            <a:xfrm>
              <a:off x="1299324" y="2882501"/>
              <a:ext cx="103104" cy="1426186"/>
              <a:chOff x="5206863" y="3100904"/>
              <a:chExt cx="122758" cy="1698043"/>
            </a:xfrm>
          </p:grpSpPr>
          <p:sp>
            <p:nvSpPr>
              <p:cNvPr id="8931" name="Google Shape;8931;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4"/>
            <p:cNvGrpSpPr/>
            <p:nvPr/>
          </p:nvGrpSpPr>
          <p:grpSpPr>
            <a:xfrm>
              <a:off x="1786057" y="2882501"/>
              <a:ext cx="103104" cy="1426186"/>
              <a:chOff x="6006138" y="3143629"/>
              <a:chExt cx="122758" cy="1698043"/>
            </a:xfrm>
          </p:grpSpPr>
          <p:sp>
            <p:nvSpPr>
              <p:cNvPr id="8939" name="Google Shape;8939;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4"/>
            <p:cNvGrpSpPr/>
            <p:nvPr/>
          </p:nvGrpSpPr>
          <p:grpSpPr>
            <a:xfrm>
              <a:off x="2029422" y="2882501"/>
              <a:ext cx="103104" cy="1426186"/>
              <a:chOff x="6805413" y="3100904"/>
              <a:chExt cx="122758" cy="1698043"/>
            </a:xfrm>
          </p:grpSpPr>
          <p:sp>
            <p:nvSpPr>
              <p:cNvPr id="8947" name="Google Shape;8947;p7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74"/>
            <p:cNvGrpSpPr/>
            <p:nvPr/>
          </p:nvGrpSpPr>
          <p:grpSpPr>
            <a:xfrm>
              <a:off x="727421" y="2828315"/>
              <a:ext cx="1695374" cy="1560837"/>
              <a:chOff x="734799" y="2782450"/>
              <a:chExt cx="1571100" cy="1577400"/>
            </a:xfrm>
          </p:grpSpPr>
          <p:cxnSp>
            <p:nvCxnSpPr>
              <p:cNvPr id="8955" name="Google Shape;8955;p7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956" name="Google Shape;8956;p7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957" name="Google Shape;8957;p74"/>
            <p:cNvGrpSpPr/>
            <p:nvPr/>
          </p:nvGrpSpPr>
          <p:grpSpPr>
            <a:xfrm>
              <a:off x="2272795" y="2882501"/>
              <a:ext cx="103104" cy="1426186"/>
              <a:chOff x="5206863" y="3100904"/>
              <a:chExt cx="122758" cy="1698043"/>
            </a:xfrm>
          </p:grpSpPr>
          <p:sp>
            <p:nvSpPr>
              <p:cNvPr id="8958" name="Google Shape;8958;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4"/>
            <p:cNvGrpSpPr/>
            <p:nvPr/>
          </p:nvGrpSpPr>
          <p:grpSpPr>
            <a:xfrm>
              <a:off x="1542694" y="2882501"/>
              <a:ext cx="103104" cy="1426186"/>
              <a:chOff x="6006138" y="3143629"/>
              <a:chExt cx="122758" cy="1698043"/>
            </a:xfrm>
          </p:grpSpPr>
          <p:sp>
            <p:nvSpPr>
              <p:cNvPr id="8966" name="Google Shape;8966;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73" name="Google Shape;8973;p74"/>
          <p:cNvGrpSpPr/>
          <p:nvPr/>
        </p:nvGrpSpPr>
        <p:grpSpPr>
          <a:xfrm>
            <a:off x="5936000" y="2405887"/>
            <a:ext cx="1248543" cy="1025319"/>
            <a:chOff x="5183758" y="1210600"/>
            <a:chExt cx="3605380" cy="2960783"/>
          </a:xfrm>
        </p:grpSpPr>
        <p:sp>
          <p:nvSpPr>
            <p:cNvPr id="8974" name="Google Shape;8974;p7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8" name="Google Shape;8978;p74"/>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8979" name="Google Shape;8979;p74"/>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8980" name="Google Shape;8980;p74"/>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8981" name="Google Shape;8981;p74"/>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8982" name="Google Shape;8982;p74"/>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4"/>
          <p:cNvGrpSpPr/>
          <p:nvPr/>
        </p:nvGrpSpPr>
        <p:grpSpPr>
          <a:xfrm>
            <a:off x="5793062" y="3544204"/>
            <a:ext cx="2664831" cy="843440"/>
            <a:chOff x="5916567" y="1099697"/>
            <a:chExt cx="2556683" cy="809211"/>
          </a:xfrm>
        </p:grpSpPr>
        <p:sp>
          <p:nvSpPr>
            <p:cNvPr id="8984" name="Google Shape;8984;p74"/>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4"/>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4"/>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4"/>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4"/>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4"/>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4"/>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4"/>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74"/>
          <p:cNvGrpSpPr/>
          <p:nvPr/>
        </p:nvGrpSpPr>
        <p:grpSpPr>
          <a:xfrm>
            <a:off x="5900602" y="1193063"/>
            <a:ext cx="1299851" cy="1023338"/>
            <a:chOff x="5900602" y="1193063"/>
            <a:chExt cx="1299851" cy="1023338"/>
          </a:xfrm>
        </p:grpSpPr>
        <p:grpSp>
          <p:nvGrpSpPr>
            <p:cNvPr id="8993" name="Google Shape;8993;p74"/>
            <p:cNvGrpSpPr/>
            <p:nvPr/>
          </p:nvGrpSpPr>
          <p:grpSpPr>
            <a:xfrm>
              <a:off x="6743564" y="1193063"/>
              <a:ext cx="456889" cy="700379"/>
              <a:chOff x="6743564" y="1193063"/>
              <a:chExt cx="456889" cy="700379"/>
            </a:xfrm>
          </p:grpSpPr>
          <p:grpSp>
            <p:nvGrpSpPr>
              <p:cNvPr id="8994" name="Google Shape;8994;p74"/>
              <p:cNvGrpSpPr/>
              <p:nvPr/>
            </p:nvGrpSpPr>
            <p:grpSpPr>
              <a:xfrm>
                <a:off x="6743564" y="1690731"/>
                <a:ext cx="214402" cy="202710"/>
                <a:chOff x="6743564" y="1690731"/>
                <a:chExt cx="214402" cy="202710"/>
              </a:xfrm>
            </p:grpSpPr>
            <p:sp>
              <p:nvSpPr>
                <p:cNvPr id="8995" name="Google Shape;8995;p74"/>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4"/>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4"/>
              <p:cNvGrpSpPr/>
              <p:nvPr/>
            </p:nvGrpSpPr>
            <p:grpSpPr>
              <a:xfrm>
                <a:off x="6915505" y="1193063"/>
                <a:ext cx="284947" cy="589637"/>
                <a:chOff x="6915505" y="1193063"/>
                <a:chExt cx="284947" cy="589637"/>
              </a:xfrm>
            </p:grpSpPr>
            <p:sp>
              <p:nvSpPr>
                <p:cNvPr id="8998" name="Google Shape;8998;p7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99" name="Google Shape;8999;p74"/>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9000" name="Google Shape;9000;p74"/>
            <p:cNvGrpSpPr/>
            <p:nvPr/>
          </p:nvGrpSpPr>
          <p:grpSpPr>
            <a:xfrm>
              <a:off x="6520337" y="1193063"/>
              <a:ext cx="341815" cy="801589"/>
              <a:chOff x="6520337" y="1193063"/>
              <a:chExt cx="341815" cy="801589"/>
            </a:xfrm>
          </p:grpSpPr>
          <p:grpSp>
            <p:nvGrpSpPr>
              <p:cNvPr id="9001" name="Google Shape;9001;p74"/>
              <p:cNvGrpSpPr/>
              <p:nvPr/>
            </p:nvGrpSpPr>
            <p:grpSpPr>
              <a:xfrm>
                <a:off x="6520337" y="1589527"/>
                <a:ext cx="213950" cy="405125"/>
                <a:chOff x="6520337" y="1589527"/>
                <a:chExt cx="213950" cy="405125"/>
              </a:xfrm>
            </p:grpSpPr>
            <p:sp>
              <p:nvSpPr>
                <p:cNvPr id="9002" name="Google Shape;9002;p7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4"/>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4"/>
              <p:cNvGrpSpPr/>
              <p:nvPr/>
            </p:nvGrpSpPr>
            <p:grpSpPr>
              <a:xfrm>
                <a:off x="6577204" y="1193063"/>
                <a:ext cx="284947" cy="453562"/>
                <a:chOff x="6577204" y="1193063"/>
                <a:chExt cx="284947" cy="453562"/>
              </a:xfrm>
            </p:grpSpPr>
            <p:sp>
              <p:nvSpPr>
                <p:cNvPr id="9005" name="Google Shape;9005;p7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6" name="Google Shape;9006;p74"/>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9007" name="Google Shape;9007;p74"/>
            <p:cNvGrpSpPr/>
            <p:nvPr/>
          </p:nvGrpSpPr>
          <p:grpSpPr>
            <a:xfrm>
              <a:off x="6238903" y="1193063"/>
              <a:ext cx="300475" cy="901782"/>
              <a:chOff x="6238903" y="1193063"/>
              <a:chExt cx="300475" cy="901782"/>
            </a:xfrm>
          </p:grpSpPr>
          <p:grpSp>
            <p:nvGrpSpPr>
              <p:cNvPr id="9008" name="Google Shape;9008;p74"/>
              <p:cNvGrpSpPr/>
              <p:nvPr/>
            </p:nvGrpSpPr>
            <p:grpSpPr>
              <a:xfrm>
                <a:off x="6290865" y="1489315"/>
                <a:ext cx="248514" cy="605530"/>
                <a:chOff x="6290865" y="1489315"/>
                <a:chExt cx="248514" cy="605530"/>
              </a:xfrm>
            </p:grpSpPr>
            <p:sp>
              <p:nvSpPr>
                <p:cNvPr id="9009" name="Google Shape;9009;p7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4"/>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74"/>
              <p:cNvGrpSpPr/>
              <p:nvPr/>
            </p:nvGrpSpPr>
            <p:grpSpPr>
              <a:xfrm>
                <a:off x="6238903" y="1193063"/>
                <a:ext cx="284947" cy="327512"/>
                <a:chOff x="6238903" y="1193063"/>
                <a:chExt cx="284947" cy="327512"/>
              </a:xfrm>
            </p:grpSpPr>
            <p:sp>
              <p:nvSpPr>
                <p:cNvPr id="9012" name="Google Shape;9012;p7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3" name="Google Shape;9013;p74"/>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9014" name="Google Shape;9014;p74"/>
            <p:cNvGrpSpPr/>
            <p:nvPr/>
          </p:nvGrpSpPr>
          <p:grpSpPr>
            <a:xfrm>
              <a:off x="5900602" y="1193063"/>
              <a:ext cx="444345" cy="1023338"/>
              <a:chOff x="5900602" y="1193063"/>
              <a:chExt cx="444345" cy="1023338"/>
            </a:xfrm>
          </p:grpSpPr>
          <p:grpSp>
            <p:nvGrpSpPr>
              <p:cNvPr id="9015" name="Google Shape;9015;p74"/>
              <p:cNvGrpSpPr/>
              <p:nvPr/>
            </p:nvGrpSpPr>
            <p:grpSpPr>
              <a:xfrm>
                <a:off x="6046501" y="1367785"/>
                <a:ext cx="298446" cy="848616"/>
                <a:chOff x="6046501" y="1367785"/>
                <a:chExt cx="298446" cy="848616"/>
              </a:xfrm>
            </p:grpSpPr>
            <p:sp>
              <p:nvSpPr>
                <p:cNvPr id="9016" name="Google Shape;9016;p7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4"/>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74"/>
              <p:cNvGrpSpPr/>
              <p:nvPr/>
            </p:nvGrpSpPr>
            <p:grpSpPr>
              <a:xfrm>
                <a:off x="5900602" y="1193063"/>
                <a:ext cx="284947" cy="182312"/>
                <a:chOff x="5900602" y="1193063"/>
                <a:chExt cx="284947" cy="182312"/>
              </a:xfrm>
            </p:grpSpPr>
            <p:sp>
              <p:nvSpPr>
                <p:cNvPr id="9019" name="Google Shape;9019;p7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20" name="Google Shape;9020;p7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9021" name="Google Shape;9021;p74"/>
          <p:cNvGrpSpPr/>
          <p:nvPr/>
        </p:nvGrpSpPr>
        <p:grpSpPr>
          <a:xfrm>
            <a:off x="7238484" y="1193208"/>
            <a:ext cx="1219413" cy="1051365"/>
            <a:chOff x="7287122" y="1165658"/>
            <a:chExt cx="1219413" cy="1051365"/>
          </a:xfrm>
        </p:grpSpPr>
        <p:grpSp>
          <p:nvGrpSpPr>
            <p:cNvPr id="9022" name="Google Shape;9022;p74"/>
            <p:cNvGrpSpPr/>
            <p:nvPr/>
          </p:nvGrpSpPr>
          <p:grpSpPr>
            <a:xfrm>
              <a:off x="7287122" y="1969723"/>
              <a:ext cx="1219413" cy="247300"/>
              <a:chOff x="7287122" y="1969723"/>
              <a:chExt cx="1219413" cy="247300"/>
            </a:xfrm>
          </p:grpSpPr>
          <p:sp>
            <p:nvSpPr>
              <p:cNvPr id="9023" name="Google Shape;9023;p7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4" name="Google Shape;9024;p74"/>
              <p:cNvGrpSpPr/>
              <p:nvPr/>
            </p:nvGrpSpPr>
            <p:grpSpPr>
              <a:xfrm>
                <a:off x="7287122" y="2063892"/>
                <a:ext cx="1151753" cy="73428"/>
                <a:chOff x="7287122" y="2063892"/>
                <a:chExt cx="1151753" cy="73428"/>
              </a:xfrm>
            </p:grpSpPr>
            <p:sp>
              <p:nvSpPr>
                <p:cNvPr id="9025" name="Google Shape;9025;p7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26" name="Google Shape;9026;p7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9027" name="Google Shape;9027;p74"/>
            <p:cNvGrpSpPr/>
            <p:nvPr/>
          </p:nvGrpSpPr>
          <p:grpSpPr>
            <a:xfrm>
              <a:off x="7287122" y="1712201"/>
              <a:ext cx="1219403" cy="246767"/>
              <a:chOff x="7287122" y="1712201"/>
              <a:chExt cx="1219403" cy="246767"/>
            </a:xfrm>
          </p:grpSpPr>
          <p:sp>
            <p:nvSpPr>
              <p:cNvPr id="9028" name="Google Shape;9028;p7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9" name="Google Shape;9029;p74"/>
              <p:cNvGrpSpPr/>
              <p:nvPr/>
            </p:nvGrpSpPr>
            <p:grpSpPr>
              <a:xfrm>
                <a:off x="7287122" y="1842861"/>
                <a:ext cx="1005303" cy="73419"/>
                <a:chOff x="7287122" y="1842861"/>
                <a:chExt cx="1005303" cy="73419"/>
              </a:xfrm>
            </p:grpSpPr>
            <p:sp>
              <p:nvSpPr>
                <p:cNvPr id="9030" name="Google Shape;9030;p7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1" name="Google Shape;9031;p7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9032" name="Google Shape;9032;p74"/>
            <p:cNvGrpSpPr/>
            <p:nvPr/>
          </p:nvGrpSpPr>
          <p:grpSpPr>
            <a:xfrm>
              <a:off x="7287122" y="1447520"/>
              <a:ext cx="1219403" cy="286667"/>
              <a:chOff x="7287122" y="1447520"/>
              <a:chExt cx="1219403" cy="286667"/>
            </a:xfrm>
          </p:grpSpPr>
          <p:sp>
            <p:nvSpPr>
              <p:cNvPr id="9033" name="Google Shape;9033;p7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4" name="Google Shape;9034;p74"/>
              <p:cNvGrpSpPr/>
              <p:nvPr/>
            </p:nvGrpSpPr>
            <p:grpSpPr>
              <a:xfrm>
                <a:off x="7287122" y="1581977"/>
                <a:ext cx="852803" cy="73428"/>
                <a:chOff x="7287122" y="1581977"/>
                <a:chExt cx="852803" cy="73428"/>
              </a:xfrm>
            </p:grpSpPr>
            <p:sp>
              <p:nvSpPr>
                <p:cNvPr id="9035" name="Google Shape;9035;p7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6" name="Google Shape;9036;p7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9037" name="Google Shape;9037;p74"/>
            <p:cNvGrpSpPr/>
            <p:nvPr/>
          </p:nvGrpSpPr>
          <p:grpSpPr>
            <a:xfrm>
              <a:off x="7287122" y="1165658"/>
              <a:ext cx="1219403" cy="344253"/>
              <a:chOff x="7287122" y="1165658"/>
              <a:chExt cx="1219403" cy="344253"/>
            </a:xfrm>
          </p:grpSpPr>
          <p:sp>
            <p:nvSpPr>
              <p:cNvPr id="9038" name="Google Shape;9038;p7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9" name="Google Shape;9039;p74"/>
              <p:cNvGrpSpPr/>
              <p:nvPr/>
            </p:nvGrpSpPr>
            <p:grpSpPr>
              <a:xfrm>
                <a:off x="7287122" y="1341025"/>
                <a:ext cx="695703" cy="73419"/>
                <a:chOff x="7287122" y="1341025"/>
                <a:chExt cx="695703" cy="73419"/>
              </a:xfrm>
            </p:grpSpPr>
            <p:sp>
              <p:nvSpPr>
                <p:cNvPr id="9040" name="Google Shape;9040;p7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1" name="Google Shape;9041;p7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45" name="Shape 9045"/>
        <p:cNvGrpSpPr/>
        <p:nvPr/>
      </p:nvGrpSpPr>
      <p:grpSpPr>
        <a:xfrm>
          <a:off x="0" y="0"/>
          <a:ext cx="0" cy="0"/>
          <a:chOff x="0" y="0"/>
          <a:chExt cx="0" cy="0"/>
        </a:xfrm>
      </p:grpSpPr>
      <p:pic>
        <p:nvPicPr>
          <p:cNvPr id="9046" name="Google Shape;9046;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r>
              <a:rPr lang="en"/>
              <a:t> </a:t>
            </a:r>
            <a:endParaRPr/>
          </a:p>
        </p:txBody>
      </p:sp>
      <p:sp>
        <p:nvSpPr>
          <p:cNvPr id="248" name="Google Shape;248;p33"/>
          <p:cNvSpPr txBox="1"/>
          <p:nvPr>
            <p:ph idx="1" type="body"/>
          </p:nvPr>
        </p:nvSpPr>
        <p:spPr>
          <a:xfrm>
            <a:off x="381200" y="963700"/>
            <a:ext cx="8210400" cy="3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95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rgbClr val="000000"/>
                </a:solidFill>
                <a:latin typeface="Roboto"/>
                <a:ea typeface="Roboto"/>
                <a:cs typeface="Roboto"/>
                <a:sym typeface="Roboto"/>
              </a:rPr>
              <a:t>Pekerja</a:t>
            </a:r>
            <a:endParaRPr sz="1900">
              <a:solidFill>
                <a:srgbClr val="000000"/>
              </a:solidFill>
              <a:latin typeface="Roboto"/>
              <a:ea typeface="Roboto"/>
              <a:cs typeface="Roboto"/>
              <a:sym typeface="Roboto"/>
            </a:endParaRPr>
          </a:p>
          <a:p>
            <a:pPr indent="0" lvl="0" marL="457200" rtl="0" algn="l">
              <a:spcBef>
                <a:spcPts val="0"/>
              </a:spcBef>
              <a:spcAft>
                <a:spcPts val="0"/>
              </a:spcAft>
              <a:buNone/>
            </a:pPr>
            <a:r>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Customer Jarak Jauh</a:t>
            </a:r>
            <a:endParaRPr i="1" sz="1900">
              <a:solidFill>
                <a:srgbClr val="000000"/>
              </a:solidFill>
              <a:latin typeface="Roboto"/>
              <a:ea typeface="Roboto"/>
              <a:cs typeface="Roboto"/>
              <a:sym typeface="Roboto"/>
            </a:endParaRPr>
          </a:p>
          <a:p>
            <a:pPr indent="0" lvl="0" marL="457200" rtl="0" algn="l">
              <a:spcBef>
                <a:spcPts val="0"/>
              </a:spcBef>
              <a:spcAft>
                <a:spcPts val="0"/>
              </a:spcAft>
              <a:buNone/>
            </a:pPr>
            <a:r>
              <a:t/>
            </a:r>
            <a:endParaRPr i="1"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AutoNum type="arabicPeriod"/>
            </a:pPr>
            <a:r>
              <a:rPr lang="en" sz="1900">
                <a:solidFill>
                  <a:srgbClr val="000000"/>
                </a:solidFill>
                <a:latin typeface="Roboto"/>
                <a:ea typeface="Roboto"/>
                <a:cs typeface="Roboto"/>
                <a:sym typeface="Roboto"/>
              </a:rPr>
              <a:t>Kaum Rebahan</a:t>
            </a:r>
            <a:endParaRPr sz="1950"/>
          </a:p>
          <a:p>
            <a:pPr indent="0" lvl="0" marL="0" rtl="0" algn="l">
              <a:spcBef>
                <a:spcPts val="0"/>
              </a:spcBef>
              <a:spcAft>
                <a:spcPts val="0"/>
              </a:spcAft>
              <a:buNone/>
            </a:pPr>
            <a:r>
              <a:t/>
            </a:r>
            <a:endParaRPr sz="115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p:nvPr/>
        </p:nvSpPr>
        <p:spPr>
          <a:xfrm>
            <a:off x="936000" y="540000"/>
            <a:ext cx="7272000" cy="4063500"/>
          </a:xfrm>
          <a:prstGeom prst="roundRect">
            <a:avLst>
              <a:gd fmla="val 700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4"/>
          <p:cNvGrpSpPr/>
          <p:nvPr/>
        </p:nvGrpSpPr>
        <p:grpSpPr>
          <a:xfrm>
            <a:off x="-371550" y="1260424"/>
            <a:ext cx="1666100" cy="2622681"/>
            <a:chOff x="-371550" y="1260424"/>
            <a:chExt cx="1666100" cy="2622681"/>
          </a:xfrm>
        </p:grpSpPr>
        <p:sp>
          <p:nvSpPr>
            <p:cNvPr id="255" name="Google Shape;255;p34"/>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34"/>
          <p:cNvGrpSpPr/>
          <p:nvPr/>
        </p:nvGrpSpPr>
        <p:grpSpPr>
          <a:xfrm flipH="1">
            <a:off x="7849450" y="1260424"/>
            <a:ext cx="1666100" cy="2622681"/>
            <a:chOff x="-371550" y="1260424"/>
            <a:chExt cx="1666100" cy="2622681"/>
          </a:xfrm>
        </p:grpSpPr>
        <p:sp>
          <p:nvSpPr>
            <p:cNvPr id="258" name="Google Shape;258;p34"/>
            <p:cNvSpPr/>
            <p:nvPr/>
          </p:nvSpPr>
          <p:spPr>
            <a:xfrm rot="5400000">
              <a:off x="-783077" y="1805478"/>
              <a:ext cx="2622681" cy="1532572"/>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rot="-5400000">
              <a:off x="-849506" y="2094083"/>
              <a:ext cx="1911349" cy="955437"/>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4"/>
          <p:cNvSpPr txBox="1"/>
          <p:nvPr>
            <p:ph type="title"/>
          </p:nvPr>
        </p:nvSpPr>
        <p:spPr>
          <a:xfrm>
            <a:off x="1933425" y="1762725"/>
            <a:ext cx="5078100" cy="14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Pengerjaan APLIKASI</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Tahapan</a:t>
            </a:r>
            <a:endParaRPr/>
          </a:p>
        </p:txBody>
      </p:sp>
      <p:sp>
        <p:nvSpPr>
          <p:cNvPr id="266" name="Google Shape;266;p35"/>
          <p:cNvSpPr txBox="1"/>
          <p:nvPr>
            <p:ph idx="1" type="body"/>
          </p:nvPr>
        </p:nvSpPr>
        <p:spPr>
          <a:xfrm>
            <a:off x="381200" y="963700"/>
            <a:ext cx="8210400" cy="3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55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rgbClr val="000000"/>
                </a:solidFill>
                <a:latin typeface="Roboto"/>
                <a:ea typeface="Roboto"/>
                <a:cs typeface="Roboto"/>
                <a:sym typeface="Roboto"/>
              </a:rPr>
              <a:t>Planing (Perencanaan)</a:t>
            </a:r>
            <a:endParaRPr sz="2500">
              <a:solidFill>
                <a:srgbClr val="000000"/>
              </a:solidFill>
              <a:latin typeface="Roboto"/>
              <a:ea typeface="Roboto"/>
              <a:cs typeface="Roboto"/>
              <a:sym typeface="Roboto"/>
            </a:endParaRPr>
          </a:p>
          <a:p>
            <a:pPr indent="0" lvl="0" marL="457200" rtl="0" algn="l">
              <a:spcBef>
                <a:spcPts val="0"/>
              </a:spcBef>
              <a:spcAft>
                <a:spcPts val="0"/>
              </a:spcAft>
              <a:buNone/>
            </a:pPr>
            <a:r>
              <a:t/>
            </a:r>
            <a:endParaRPr sz="2500">
              <a:solidFill>
                <a:srgbClr val="000000"/>
              </a:solidFill>
              <a:latin typeface="Roboto"/>
              <a:ea typeface="Roboto"/>
              <a:cs typeface="Roboto"/>
              <a:sym typeface="Roboto"/>
            </a:endParaRPr>
          </a:p>
          <a:p>
            <a:pPr indent="-387350" lvl="0" marL="457200" rtl="0" algn="l">
              <a:spcBef>
                <a:spcPts val="0"/>
              </a:spcBef>
              <a:spcAft>
                <a:spcPts val="0"/>
              </a:spcAft>
              <a:buClr>
                <a:srgbClr val="000000"/>
              </a:buClr>
              <a:buSzPts val="2500"/>
              <a:buFont typeface="Roboto"/>
              <a:buAutoNum type="arabicPeriod"/>
            </a:pPr>
            <a:r>
              <a:rPr lang="en" sz="2500">
                <a:solidFill>
                  <a:srgbClr val="000000"/>
                </a:solidFill>
                <a:latin typeface="Roboto"/>
                <a:ea typeface="Roboto"/>
                <a:cs typeface="Roboto"/>
                <a:sym typeface="Roboto"/>
              </a:rPr>
              <a:t>Design (Merancang)</a:t>
            </a:r>
            <a:endParaRPr i="1" sz="2500">
              <a:solidFill>
                <a:srgbClr val="000000"/>
              </a:solidFill>
              <a:latin typeface="Roboto"/>
              <a:ea typeface="Roboto"/>
              <a:cs typeface="Roboto"/>
              <a:sym typeface="Roboto"/>
            </a:endParaRPr>
          </a:p>
          <a:p>
            <a:pPr indent="0" lvl="0" marL="457200" rtl="0" algn="l">
              <a:spcBef>
                <a:spcPts val="0"/>
              </a:spcBef>
              <a:spcAft>
                <a:spcPts val="0"/>
              </a:spcAft>
              <a:buNone/>
            </a:pPr>
            <a:r>
              <a:t/>
            </a:r>
            <a:endParaRPr i="1" sz="2500">
              <a:solidFill>
                <a:srgbClr val="000000"/>
              </a:solidFill>
              <a:latin typeface="Roboto"/>
              <a:ea typeface="Roboto"/>
              <a:cs typeface="Roboto"/>
              <a:sym typeface="Roboto"/>
            </a:endParaRPr>
          </a:p>
          <a:p>
            <a:pPr indent="-387350" lvl="0" marL="457200" rtl="0" algn="l">
              <a:spcBef>
                <a:spcPts val="0"/>
              </a:spcBef>
              <a:spcAft>
                <a:spcPts val="0"/>
              </a:spcAft>
              <a:buClr>
                <a:srgbClr val="000000"/>
              </a:buClr>
              <a:buSzPts val="2500"/>
              <a:buFont typeface="Roboto"/>
              <a:buAutoNum type="arabicPeriod"/>
            </a:pPr>
            <a:r>
              <a:rPr lang="en" sz="2500">
                <a:solidFill>
                  <a:srgbClr val="000000"/>
                </a:solidFill>
                <a:latin typeface="Roboto"/>
                <a:ea typeface="Roboto"/>
                <a:cs typeface="Roboto"/>
                <a:sym typeface="Roboto"/>
              </a:rPr>
              <a:t>Coding (Pengkodean)</a:t>
            </a:r>
            <a:endParaRPr sz="2500">
              <a:solidFill>
                <a:srgbClr val="000000"/>
              </a:solidFill>
              <a:latin typeface="Roboto"/>
              <a:ea typeface="Roboto"/>
              <a:cs typeface="Roboto"/>
              <a:sym typeface="Roboto"/>
            </a:endParaRPr>
          </a:p>
          <a:p>
            <a:pPr indent="0" lvl="0" marL="0" rtl="0" algn="l">
              <a:spcBef>
                <a:spcPts val="0"/>
              </a:spcBef>
              <a:spcAft>
                <a:spcPts val="0"/>
              </a:spcAft>
              <a:buNone/>
            </a:pPr>
            <a:r>
              <a:t/>
            </a:r>
            <a:endParaRPr sz="11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81200" y="291025"/>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Planing</a:t>
            </a:r>
            <a:endParaRPr/>
          </a:p>
        </p:txBody>
      </p:sp>
      <p:sp>
        <p:nvSpPr>
          <p:cNvPr id="272" name="Google Shape;272;p36"/>
          <p:cNvSpPr txBox="1"/>
          <p:nvPr>
            <p:ph idx="1" type="body"/>
          </p:nvPr>
        </p:nvSpPr>
        <p:spPr>
          <a:xfrm>
            <a:off x="381200" y="963700"/>
            <a:ext cx="82104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50"/>
              <a:t>Tapahan planing :</a:t>
            </a:r>
            <a:endParaRPr sz="2550"/>
          </a:p>
          <a:p>
            <a:pPr indent="0" lvl="0" marL="0" rtl="0" algn="l">
              <a:spcBef>
                <a:spcPts val="0"/>
              </a:spcBef>
              <a:spcAft>
                <a:spcPts val="0"/>
              </a:spcAft>
              <a:buNone/>
            </a:pPr>
            <a:r>
              <a:t/>
            </a:r>
            <a:endParaRPr sz="2550"/>
          </a:p>
          <a:p>
            <a:pPr indent="-390525" lvl="0" marL="457200" rtl="0" algn="l">
              <a:spcBef>
                <a:spcPts val="0"/>
              </a:spcBef>
              <a:spcAft>
                <a:spcPts val="0"/>
              </a:spcAft>
              <a:buSzPts val="2550"/>
              <a:buAutoNum type="arabicPeriod"/>
            </a:pPr>
            <a:r>
              <a:rPr lang="en" sz="2550"/>
              <a:t>Waktu</a:t>
            </a:r>
            <a:endParaRPr sz="2550"/>
          </a:p>
          <a:p>
            <a:pPr indent="-390525" lvl="0" marL="457200" rtl="0" algn="l">
              <a:spcBef>
                <a:spcPts val="0"/>
              </a:spcBef>
              <a:spcAft>
                <a:spcPts val="0"/>
              </a:spcAft>
              <a:buSzPts val="2550"/>
              <a:buAutoNum type="arabicPeriod"/>
            </a:pPr>
            <a:r>
              <a:rPr lang="en" sz="2550"/>
              <a:t>Pengulangan</a:t>
            </a:r>
            <a:endParaRPr sz="2550"/>
          </a:p>
          <a:p>
            <a:pPr indent="-390525" lvl="0" marL="457200" rtl="0" algn="l">
              <a:spcBef>
                <a:spcPts val="0"/>
              </a:spcBef>
              <a:spcAft>
                <a:spcPts val="0"/>
              </a:spcAft>
              <a:buSzPts val="2550"/>
              <a:buAutoNum type="arabicPeriod"/>
            </a:pPr>
            <a:r>
              <a:rPr lang="en" sz="2550"/>
              <a:t>Analisis alur aplikasi</a:t>
            </a:r>
            <a:endParaRPr sz="2550"/>
          </a:p>
          <a:p>
            <a:pPr indent="-390525" lvl="0" marL="457200" rtl="0" algn="l">
              <a:spcBef>
                <a:spcPts val="0"/>
              </a:spcBef>
              <a:spcAft>
                <a:spcPts val="0"/>
              </a:spcAft>
              <a:buSzPts val="2550"/>
              <a:buAutoNum type="arabicPeriod"/>
            </a:pPr>
            <a:r>
              <a:rPr lang="en" sz="2550"/>
              <a:t>Struktur</a:t>
            </a:r>
            <a:endParaRPr sz="2550"/>
          </a:p>
          <a:p>
            <a:pPr indent="-390525" lvl="0" marL="457200" rtl="0" algn="l">
              <a:spcBef>
                <a:spcPts val="0"/>
              </a:spcBef>
              <a:spcAft>
                <a:spcPts val="0"/>
              </a:spcAft>
              <a:buSzPts val="2550"/>
              <a:buAutoNum type="arabicPeriod"/>
            </a:pPr>
            <a:r>
              <a:rPr lang="en" sz="2550"/>
              <a:t>Bahasa Pemrograman</a:t>
            </a:r>
            <a:endParaRPr sz="25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81200" y="106850"/>
            <a:ext cx="33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278" name="Google Shape;278;p37"/>
          <p:cNvSpPr txBox="1"/>
          <p:nvPr>
            <p:ph idx="1" type="body"/>
          </p:nvPr>
        </p:nvSpPr>
        <p:spPr>
          <a:xfrm>
            <a:off x="210275" y="903175"/>
            <a:ext cx="30258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50"/>
              <a:t>Tapahan Design  :</a:t>
            </a:r>
            <a:endParaRPr sz="2550"/>
          </a:p>
          <a:p>
            <a:pPr indent="0" lvl="0" marL="0" rtl="0" algn="l">
              <a:spcBef>
                <a:spcPts val="0"/>
              </a:spcBef>
              <a:spcAft>
                <a:spcPts val="0"/>
              </a:spcAft>
              <a:buNone/>
            </a:pPr>
            <a:r>
              <a:t/>
            </a:r>
            <a:endParaRPr sz="2550"/>
          </a:p>
          <a:p>
            <a:pPr indent="-390525" lvl="0" marL="457200" rtl="0" algn="l">
              <a:spcBef>
                <a:spcPts val="0"/>
              </a:spcBef>
              <a:spcAft>
                <a:spcPts val="0"/>
              </a:spcAft>
              <a:buSzPts val="2550"/>
              <a:buAutoNum type="arabicPeriod"/>
            </a:pPr>
            <a:r>
              <a:rPr lang="en" sz="2550"/>
              <a:t>UI</a:t>
            </a:r>
            <a:endParaRPr sz="2550"/>
          </a:p>
          <a:p>
            <a:pPr indent="0" lvl="0" marL="457200" rtl="0" algn="l">
              <a:spcBef>
                <a:spcPts val="0"/>
              </a:spcBef>
              <a:spcAft>
                <a:spcPts val="0"/>
              </a:spcAft>
              <a:buNone/>
            </a:pPr>
            <a:r>
              <a:t/>
            </a:r>
            <a:endParaRPr sz="2550"/>
          </a:p>
          <a:p>
            <a:pPr indent="-390525" lvl="0" marL="457200" rtl="0" algn="l">
              <a:spcBef>
                <a:spcPts val="0"/>
              </a:spcBef>
              <a:spcAft>
                <a:spcPts val="0"/>
              </a:spcAft>
              <a:buSzPts val="2550"/>
              <a:buAutoNum type="arabicPeriod"/>
            </a:pPr>
            <a:r>
              <a:rPr lang="en" sz="2550"/>
              <a:t>Fitur</a:t>
            </a:r>
            <a:endParaRPr sz="2550"/>
          </a:p>
        </p:txBody>
      </p:sp>
      <p:pic>
        <p:nvPicPr>
          <p:cNvPr id="279" name="Google Shape;279;p37"/>
          <p:cNvPicPr preferRelativeResize="0"/>
          <p:nvPr/>
        </p:nvPicPr>
        <p:blipFill>
          <a:blip r:embed="rId3">
            <a:alphaModFix/>
          </a:blip>
          <a:stretch>
            <a:fillRect/>
          </a:stretch>
        </p:blipFill>
        <p:spPr>
          <a:xfrm>
            <a:off x="1720550" y="2016610"/>
            <a:ext cx="1291899" cy="1936326"/>
          </a:xfrm>
          <a:prstGeom prst="rect">
            <a:avLst/>
          </a:prstGeom>
          <a:noFill/>
          <a:ln>
            <a:noFill/>
          </a:ln>
        </p:spPr>
      </p:pic>
      <p:pic>
        <p:nvPicPr>
          <p:cNvPr id="280" name="Google Shape;280;p37"/>
          <p:cNvPicPr preferRelativeResize="0"/>
          <p:nvPr/>
        </p:nvPicPr>
        <p:blipFill>
          <a:blip r:embed="rId4">
            <a:alphaModFix/>
          </a:blip>
          <a:stretch>
            <a:fillRect/>
          </a:stretch>
        </p:blipFill>
        <p:spPr>
          <a:xfrm>
            <a:off x="3499100" y="1844850"/>
            <a:ext cx="5432199" cy="25827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position de projet minimaliste en niveaux de gris by Slidesgo">
  <a:themeElements>
    <a:clrScheme name="Simple Light">
      <a:dk1>
        <a:srgbClr val="191919"/>
      </a:dk1>
      <a:lt1>
        <a:srgbClr val="FFFFFF"/>
      </a:lt1>
      <a:dk2>
        <a:srgbClr val="EEEEEE"/>
      </a:dk2>
      <a:lt2>
        <a:srgbClr val="595959"/>
      </a:lt2>
      <a:accent1>
        <a:srgbClr val="33333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